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ACF78AB-2BCD-40E3-863B-AEAE02ACF623}" type="datetimeFigureOut">
              <a:rPr lang="es-MX" smtClean="0"/>
              <a:t>22/10/2009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9613CDF-BCA4-44F3-8E02-2332DD38A8DB}"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F78AB-2BCD-40E3-863B-AEAE02ACF623}" type="datetimeFigureOut">
              <a:rPr lang="es-MX" smtClean="0"/>
              <a:t>22/10/2009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13CDF-BCA4-44F3-8E02-2332DD38A8DB}"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mx/imgres?imgurl=http://www.nikok.com/wp-content/uploads/2006/02/pendrive.jpg&amp;imgrefurl=http://www.taringa.net/posts/ebooks-tutoriales/1358863/Soluci%25C3%25B3n:-Deshabilitar-memorias-USB-en-la-PC.html&amp;usg=__YfQ1Q_FhUrjYd7pD0DIqac71E5w=&amp;h=350&amp;w=350&amp;sz=11&amp;hl=es&amp;start=10&amp;um=1&amp;tbnid=4H64TEDXEFsJvM:&amp;tbnh=120&amp;tbnw=120&amp;prev=/images%3Fq%3Ddipositibos%2Bde%2Balmasenamien%26hl%3Des%26rlz%3D1W1ADRA_es%26sa%3DG%26um%3D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onografias.com/trabajos10/historix/historix.shtml" TargetMode="External"/><Relationship Id="rId2" Type="http://schemas.openxmlformats.org/officeDocument/2006/relationships/hyperlink" Target="http://www.monografias.com/trabajos/multimediaycd/multimediaycd.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onografias.com/trabajos11/pila/pila.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42918"/>
            <a:ext cx="7772400" cy="1214446"/>
          </a:xfrm>
        </p:spPr>
        <p:txBody>
          <a:bodyPr>
            <a:normAutofit/>
          </a:bodyPr>
          <a:lstStyle/>
          <a:p>
            <a:r>
              <a:rPr lang="es-ES" dirty="0" smtClean="0"/>
              <a:t>Dispositivos de almacenamiento.</a:t>
            </a:r>
            <a:endParaRPr lang="es-MX" dirty="0"/>
          </a:p>
        </p:txBody>
      </p:sp>
      <p:sp>
        <p:nvSpPr>
          <p:cNvPr id="3" name="2 Subtítulo"/>
          <p:cNvSpPr>
            <a:spLocks noGrp="1"/>
          </p:cNvSpPr>
          <p:nvPr>
            <p:ph type="subTitle" idx="1"/>
          </p:nvPr>
        </p:nvSpPr>
        <p:spPr>
          <a:xfrm>
            <a:off x="1371600" y="1857364"/>
            <a:ext cx="6400800" cy="3781436"/>
          </a:xfrm>
        </p:spPr>
        <p:txBody>
          <a:bodyPr>
            <a:normAutofit/>
          </a:bodyPr>
          <a:lstStyle/>
          <a:p>
            <a:r>
              <a:rPr lang="es-ES" dirty="0" smtClean="0"/>
              <a:t>Son aquellos que tienen la </a:t>
            </a:r>
            <a:r>
              <a:rPr lang="es-ES" dirty="0" err="1" smtClean="0"/>
              <a:t>capasidad</a:t>
            </a:r>
            <a:r>
              <a:rPr lang="es-ES" dirty="0" smtClean="0"/>
              <a:t> de guardar o almacenar la información que se selecciona.</a:t>
            </a:r>
            <a:endParaRPr lang="es-MX" dirty="0"/>
          </a:p>
        </p:txBody>
      </p:sp>
      <p:pic>
        <p:nvPicPr>
          <p:cNvPr id="1026" name="Picture 2" descr="http://t0.gstatic.com/images?q=tbn:4H64TEDXEFsJvM:http://www.nikok.com/wp-content/uploads/2006/02/pendrive.jpg">
            <a:hlinkClick r:id="rId2"/>
          </p:cNvPr>
          <p:cNvPicPr>
            <a:picLocks noChangeAspect="1" noChangeArrowheads="1"/>
          </p:cNvPicPr>
          <p:nvPr/>
        </p:nvPicPr>
        <p:blipFill>
          <a:blip r:embed="rId3"/>
          <a:srcRect/>
          <a:stretch>
            <a:fillRect/>
          </a:stretch>
        </p:blipFill>
        <p:spPr bwMode="auto">
          <a:xfrm>
            <a:off x="571472" y="3571876"/>
            <a:ext cx="4500594" cy="328612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CD.</a:t>
            </a:r>
            <a:endParaRPr lang="es-MX" dirty="0"/>
          </a:p>
        </p:txBody>
      </p:sp>
      <p:sp>
        <p:nvSpPr>
          <p:cNvPr id="3" name="2 Marcador de contenido"/>
          <p:cNvSpPr>
            <a:spLocks noGrp="1"/>
          </p:cNvSpPr>
          <p:nvPr>
            <p:ph idx="1"/>
          </p:nvPr>
        </p:nvSpPr>
        <p:spPr/>
        <p:txBody>
          <a:bodyPr>
            <a:normAutofit fontScale="92500" lnSpcReduction="20000"/>
          </a:bodyPr>
          <a:lstStyle/>
          <a:p>
            <a:r>
              <a:rPr lang="es-MX" b="1" i="1" u="sng" dirty="0" smtClean="0"/>
              <a:t>Dispositivos Ópticos</a:t>
            </a:r>
          </a:p>
          <a:p>
            <a:r>
              <a:rPr lang="es-MX" b="1" i="1" dirty="0" smtClean="0"/>
              <a:t>El </a:t>
            </a:r>
            <a:r>
              <a:rPr lang="es-MX" b="1" i="1" dirty="0" smtClean="0">
                <a:hlinkClick r:id="rId2"/>
              </a:rPr>
              <a:t>CD</a:t>
            </a:r>
            <a:r>
              <a:rPr lang="es-MX" b="1" i="1" dirty="0" smtClean="0"/>
              <a:t>-R: es un disco compacto de 650 MB de capacidad que puede ser leído cuantas veces se desee, pero cuyo contenido no puede ser modificado una vez que ya ha sido grabado. Dado que no pueden ser borrados ni </a:t>
            </a:r>
            <a:r>
              <a:rPr lang="es-MX" b="1" i="1" dirty="0" err="1" smtClean="0"/>
              <a:t>regrabados</a:t>
            </a:r>
            <a:r>
              <a:rPr lang="es-MX" b="1" i="1" dirty="0" smtClean="0"/>
              <a:t>, son adecuados para almacenar archivos u otros </a:t>
            </a:r>
            <a:r>
              <a:rPr lang="es-MX" b="1" i="1" dirty="0" smtClean="0">
                <a:hlinkClick r:id="rId3"/>
              </a:rPr>
              <a:t>conjuntos</a:t>
            </a:r>
            <a:r>
              <a:rPr lang="es-MX" b="1" i="1" dirty="0" smtClean="0"/>
              <a:t> de información invariable. [3](Ver anexo 5) </a:t>
            </a:r>
          </a:p>
          <a:p>
            <a:r>
              <a:rPr lang="es-MX" b="1" i="1" dirty="0" smtClean="0"/>
              <a:t>CD-RW: posee la capacidad del CD-R con la diferencia que estos discos son regrabables.</a:t>
            </a:r>
            <a:endParaRPr lang="es-MX" b="1" i="1" u="sng"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MEMORIA.</a:t>
            </a:r>
            <a:endParaRPr lang="es-MX" dirty="0"/>
          </a:p>
        </p:txBody>
      </p:sp>
      <p:sp>
        <p:nvSpPr>
          <p:cNvPr id="3" name="2 Marcador de contenido"/>
          <p:cNvSpPr>
            <a:spLocks noGrp="1"/>
          </p:cNvSpPr>
          <p:nvPr>
            <p:ph idx="1"/>
          </p:nvPr>
        </p:nvSpPr>
        <p:spPr/>
        <p:txBody>
          <a:bodyPr>
            <a:normAutofit/>
          </a:bodyPr>
          <a:lstStyle/>
          <a:p>
            <a:r>
              <a:rPr lang="es-MX" dirty="0" smtClean="0"/>
              <a:t>Es un pequeño dispositivo de almacenamiento que utiliza la memoria flash para guardar la información sin necesidad de </a:t>
            </a:r>
            <a:r>
              <a:rPr lang="es-MX" dirty="0" smtClean="0">
                <a:hlinkClick r:id="rId2"/>
              </a:rPr>
              <a:t>pilas</a:t>
            </a:r>
            <a:r>
              <a:rPr lang="es-MX" dirty="0" smtClean="0"/>
              <a:t>. </a:t>
            </a:r>
            <a:r>
              <a:rPr lang="es-MX" dirty="0"/>
              <a:t>S</a:t>
            </a:r>
            <a:r>
              <a:rPr lang="es-MX" dirty="0" smtClean="0"/>
              <a:t>on resistentes a los rasguños y al polvo que han afectado a las formas previas de almacenamiento portable, como los CD y los</a:t>
            </a:r>
          </a:p>
          <a:p>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152</Words>
  <Application>Microsoft Office PowerPoint</Application>
  <PresentationFormat>Presentación en pantalla (4:3)</PresentationFormat>
  <Paragraphs>8</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Dispositivos de almacenamiento.</vt:lpstr>
      <vt:lpstr>El CD.</vt:lpstr>
      <vt:lpstr>LA MEMORIA.</vt:lpstr>
    </vt:vector>
  </TitlesOfParts>
  <Company>www.intercambiosvirtuales.org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Dispositivos de almacenamiento.</dc:title>
  <dc:creator>www.intercambiosvirtuales.org</dc:creator>
  <cp:lastModifiedBy>www.intercambiosvirtuales.org</cp:lastModifiedBy>
  <cp:revision>1</cp:revision>
  <dcterms:created xsi:type="dcterms:W3CDTF">2009-10-22T22:57:23Z</dcterms:created>
  <dcterms:modified xsi:type="dcterms:W3CDTF">2009-10-22T23:07:22Z</dcterms:modified>
</cp:coreProperties>
</file>