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062" y="-3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52B44-3126-413E-8AB1-F296A11DE587}" type="datetimeFigureOut">
              <a:rPr lang="es-MX" smtClean="0"/>
              <a:t>22/10/2009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26D726-FB88-4579-A772-F0CC2C8B71FB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52B44-3126-413E-8AB1-F296A11DE587}" type="datetimeFigureOut">
              <a:rPr lang="es-MX" smtClean="0"/>
              <a:t>22/10/2009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26D726-FB88-4579-A772-F0CC2C8B71FB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52B44-3126-413E-8AB1-F296A11DE587}" type="datetimeFigureOut">
              <a:rPr lang="es-MX" smtClean="0"/>
              <a:t>22/10/2009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26D726-FB88-4579-A772-F0CC2C8B71FB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52B44-3126-413E-8AB1-F296A11DE587}" type="datetimeFigureOut">
              <a:rPr lang="es-MX" smtClean="0"/>
              <a:t>22/10/2009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26D726-FB88-4579-A772-F0CC2C8B71FB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52B44-3126-413E-8AB1-F296A11DE587}" type="datetimeFigureOut">
              <a:rPr lang="es-MX" smtClean="0"/>
              <a:t>22/10/2009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26D726-FB88-4579-A772-F0CC2C8B71FB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52B44-3126-413E-8AB1-F296A11DE587}" type="datetimeFigureOut">
              <a:rPr lang="es-MX" smtClean="0"/>
              <a:t>22/10/2009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26D726-FB88-4579-A772-F0CC2C8B71FB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52B44-3126-413E-8AB1-F296A11DE587}" type="datetimeFigureOut">
              <a:rPr lang="es-MX" smtClean="0"/>
              <a:t>22/10/2009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26D726-FB88-4579-A772-F0CC2C8B71FB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52B44-3126-413E-8AB1-F296A11DE587}" type="datetimeFigureOut">
              <a:rPr lang="es-MX" smtClean="0"/>
              <a:t>22/10/2009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26D726-FB88-4579-A772-F0CC2C8B71FB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52B44-3126-413E-8AB1-F296A11DE587}" type="datetimeFigureOut">
              <a:rPr lang="es-MX" smtClean="0"/>
              <a:t>22/10/2009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26D726-FB88-4579-A772-F0CC2C8B71FB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52B44-3126-413E-8AB1-F296A11DE587}" type="datetimeFigureOut">
              <a:rPr lang="es-MX" smtClean="0"/>
              <a:t>22/10/2009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26D726-FB88-4579-A772-F0CC2C8B71FB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52B44-3126-413E-8AB1-F296A11DE587}" type="datetimeFigureOut">
              <a:rPr lang="es-MX" smtClean="0"/>
              <a:t>22/10/2009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26D726-FB88-4579-A772-F0CC2C8B71FB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052B44-3126-413E-8AB1-F296A11DE587}" type="datetimeFigureOut">
              <a:rPr lang="es-MX" smtClean="0"/>
              <a:t>22/10/2009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26D726-FB88-4579-A772-F0CC2C8B71FB}" type="slidenum">
              <a:rPr lang="es-MX" smtClean="0"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://es.wikipedia.org/wiki/Spyware" TargetMode="External"/><Relationship Id="rId3" Type="http://schemas.openxmlformats.org/officeDocument/2006/relationships/hyperlink" Target="http://es.wikipedia.org/wiki/Sistemas_operativos" TargetMode="External"/><Relationship Id="rId7" Type="http://schemas.openxmlformats.org/officeDocument/2006/relationships/hyperlink" Target="http://es.wikipedia.org/wiki/Malware" TargetMode="External"/><Relationship Id="rId2" Type="http://schemas.openxmlformats.org/officeDocument/2006/relationships/hyperlink" Target="http://es.wikipedia.org/wiki/1980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es.wikipedia.org/wiki/Virus_inform%C3%A1tico" TargetMode="External"/><Relationship Id="rId5" Type="http://schemas.openxmlformats.org/officeDocument/2006/relationships/hyperlink" Target="http://es.wikipedia.org/wiki/Programa_(computaci%C3%B3n)" TargetMode="External"/><Relationship Id="rId4" Type="http://schemas.openxmlformats.org/officeDocument/2006/relationships/hyperlink" Target="http://es.wikipedia.org/wiki/Internet" TargetMode="External"/><Relationship Id="rId9" Type="http://schemas.openxmlformats.org/officeDocument/2006/relationships/hyperlink" Target="http://es.wikipedia.org/wiki/Rootkits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images.google.com.mx/imgres?imgurl=http://www.mygeekside.com/wp-content/uploads/2009/07/antivirus.jpg&amp;imgrefurl=http://www.mygeekside.com/%3Fp%3D427&amp;usg=__6hxn6bG8TZF7u1o3CpCArl133bw=&amp;h=385&amp;w=400&amp;sz=18&amp;hl=es&amp;start=12&amp;um=1&amp;tbnid=TcziOhK7dmjKJM:&amp;tbnh=119&amp;tbnw=124&amp;prev=/images%3Fq%3DANTIVIRUS%26hl%3Des%26rlz%3D1W1ADRA_es%26um%3D1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2000232" y="285728"/>
            <a:ext cx="4429156" cy="1214446"/>
          </a:xfrm>
        </p:spPr>
        <p:txBody>
          <a:bodyPr>
            <a:normAutofit fontScale="90000"/>
          </a:bodyPr>
          <a:lstStyle/>
          <a:p>
            <a:r>
              <a:rPr lang="es-E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ANTI VIRUS</a:t>
            </a:r>
            <a:r>
              <a:rPr lang="es-ES" dirty="0" smtClean="0"/>
              <a:t/>
            </a:r>
            <a:br>
              <a:rPr lang="es-ES" dirty="0" smtClean="0"/>
            </a:br>
            <a:endParaRPr lang="es-MX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285852" y="1428736"/>
            <a:ext cx="6400800" cy="4853006"/>
          </a:xfrm>
        </p:spPr>
        <p:txBody>
          <a:bodyPr>
            <a:normAutofit fontScale="85000" lnSpcReduction="20000"/>
          </a:bodyPr>
          <a:lstStyle/>
          <a:p>
            <a:r>
              <a:rPr lang="es-MX" dirty="0" smtClean="0"/>
              <a:t>Los </a:t>
            </a:r>
            <a:r>
              <a:rPr lang="es-MX" b="1" dirty="0" smtClean="0"/>
              <a:t>antivirus</a:t>
            </a:r>
            <a:r>
              <a:rPr lang="es-MX" dirty="0" smtClean="0"/>
              <a:t> nacieron como una herramienta simple cuyo objetivo fuera detectar y eliminar virus informáticos, durante la década de </a:t>
            </a:r>
            <a:r>
              <a:rPr lang="es-MX" dirty="0" smtClean="0">
                <a:hlinkClick r:id="rId2" tooltip="1980"/>
              </a:rPr>
              <a:t>1980</a:t>
            </a:r>
            <a:r>
              <a:rPr lang="es-MX" dirty="0" smtClean="0"/>
              <a:t>.</a:t>
            </a:r>
          </a:p>
          <a:p>
            <a:r>
              <a:rPr lang="es-MX" dirty="0" smtClean="0"/>
              <a:t>Con el transcurso del tiempo, la aparición de </a:t>
            </a:r>
            <a:r>
              <a:rPr lang="es-MX" dirty="0" smtClean="0">
                <a:hlinkClick r:id="rId3" tooltip="Sistemas operativos"/>
              </a:rPr>
              <a:t>sistemas operativos</a:t>
            </a:r>
            <a:r>
              <a:rPr lang="es-MX" dirty="0" smtClean="0"/>
              <a:t> más avanzados e </a:t>
            </a:r>
            <a:r>
              <a:rPr lang="es-MX" dirty="0" smtClean="0">
                <a:hlinkClick r:id="rId4" tooltip="Internet"/>
              </a:rPr>
              <a:t>Internet</a:t>
            </a:r>
            <a:r>
              <a:rPr lang="es-MX" dirty="0" smtClean="0"/>
              <a:t>, los antivirus han evolucionado hacia </a:t>
            </a:r>
            <a:r>
              <a:rPr lang="es-MX" dirty="0" smtClean="0">
                <a:hlinkClick r:id="rId5" tooltip="Programa (computación)"/>
              </a:rPr>
              <a:t>programas</a:t>
            </a:r>
            <a:r>
              <a:rPr lang="es-MX" dirty="0" smtClean="0"/>
              <a:t> más avanzados que no sólo buscan detectar un </a:t>
            </a:r>
            <a:r>
              <a:rPr lang="es-MX" dirty="0" smtClean="0">
                <a:hlinkClick r:id="rId6" tooltip="Virus informático"/>
              </a:rPr>
              <a:t>Virus informáticos</a:t>
            </a:r>
            <a:r>
              <a:rPr lang="es-MX" dirty="0" smtClean="0"/>
              <a:t>, sino bloquearlo, desinfectar y para prevenir una infección de los mismos, así como actualmente ya son capaces de reconocer otros tipos de </a:t>
            </a:r>
            <a:r>
              <a:rPr lang="es-MX" dirty="0" smtClean="0">
                <a:hlinkClick r:id="rId7" tooltip="Malware"/>
              </a:rPr>
              <a:t>malware</a:t>
            </a:r>
            <a:r>
              <a:rPr lang="es-MX" dirty="0" smtClean="0"/>
              <a:t>, como </a:t>
            </a:r>
            <a:r>
              <a:rPr lang="es-MX" dirty="0" smtClean="0">
                <a:hlinkClick r:id="rId8" tooltip="Spyware"/>
              </a:rPr>
              <a:t>spyware</a:t>
            </a:r>
            <a:r>
              <a:rPr lang="es-MX" dirty="0" smtClean="0"/>
              <a:t>, </a:t>
            </a:r>
            <a:r>
              <a:rPr lang="es-MX" dirty="0" err="1" smtClean="0">
                <a:hlinkClick r:id="rId9" tooltip="Rootkits"/>
              </a:rPr>
              <a:t>rootkits</a:t>
            </a:r>
            <a:r>
              <a:rPr lang="es-MX" dirty="0" smtClean="0"/>
              <a:t>, etc.</a:t>
            </a:r>
          </a:p>
          <a:p>
            <a:endParaRPr lang="es-MX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45719" cy="296842"/>
          </a:xfrm>
        </p:spPr>
        <p:txBody>
          <a:bodyPr>
            <a:normAutofit fontScale="90000"/>
          </a:bodyPr>
          <a:lstStyle/>
          <a:p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MX" dirty="0" smtClean="0"/>
              <a:t>El objetivo primordial de cualquier antivirus actual es detectar la mayor cantidad de amenazas informáticas que puedan afectar un ordenador y bloquearlas antes de que la misma pueda infectar un equipo, o poder eliminarla tras la infección.</a:t>
            </a:r>
          </a:p>
          <a:p>
            <a:endParaRPr lang="es-MX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http://t2.gstatic.com/images?q=tbn:TcziOhK7dmjKJM:http://www.mygeekside.com/wp-content/uploads/2009/07/antivirus.jpg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7158" y="214290"/>
            <a:ext cx="1181100" cy="1133476"/>
          </a:xfrm>
          <a:prstGeom prst="rect">
            <a:avLst/>
          </a:prstGeom>
          <a:noFill/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TIPOS DE VACUNAS.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s-MX" b="1" dirty="0" smtClean="0"/>
              <a:t>CA :Sólo detección</a:t>
            </a:r>
            <a:r>
              <a:rPr lang="es-MX" dirty="0" smtClean="0"/>
              <a:t>: Son vacunas que solo detectan archivos infectados sin embargo no pueden eliminarlos o desinfectarlos.</a:t>
            </a:r>
          </a:p>
          <a:p>
            <a:r>
              <a:rPr lang="es-MX" b="1" dirty="0" smtClean="0"/>
              <a:t>CA: Detección y desinfección</a:t>
            </a:r>
            <a:r>
              <a:rPr lang="es-MX" dirty="0" smtClean="0"/>
              <a:t>: son vacunas que detectan archivos infectados y que pueden desinfectarlos.</a:t>
            </a:r>
          </a:p>
          <a:p>
            <a:r>
              <a:rPr lang="es-MX" b="1" dirty="0" smtClean="0"/>
              <a:t>CA: Detección y aborto de la acción</a:t>
            </a:r>
            <a:r>
              <a:rPr lang="es-MX" dirty="0" smtClean="0"/>
              <a:t>: son vacunas que detectan archivos infectados y detienen las acciones que causa el virus.</a:t>
            </a:r>
          </a:p>
          <a:p>
            <a:r>
              <a:rPr lang="es-MX" b="1" dirty="0" smtClean="0"/>
              <a:t>CA: Detección y eliminación de archivo/objeto</a:t>
            </a:r>
            <a:r>
              <a:rPr lang="es-MX" dirty="0" smtClean="0"/>
              <a:t>: son vacunas que detectan archivos infectados y eliminan el archivo u objeto que tenga infección.</a:t>
            </a:r>
          </a:p>
          <a:p>
            <a:r>
              <a:rPr lang="es-MX" b="1" dirty="0" smtClean="0"/>
              <a:t>CB: Comparación directa</a:t>
            </a:r>
            <a:r>
              <a:rPr lang="es-MX" dirty="0" smtClean="0"/>
              <a:t>: son vacunas que comparan directamente los archivos para revisar si alguno esta infectado</a:t>
            </a:r>
          </a:p>
          <a:p>
            <a:r>
              <a:rPr lang="es-MX" b="1" dirty="0" smtClean="0"/>
              <a:t>CB: Comparación por firmas</a:t>
            </a:r>
            <a:r>
              <a:rPr lang="es-MX" dirty="0" smtClean="0"/>
              <a:t>: son vacunas que comparan las firmas de archivos sospechosos para saber si están infectados.</a:t>
            </a:r>
          </a:p>
          <a:p>
            <a:r>
              <a:rPr lang="es-MX" b="1" dirty="0" smtClean="0"/>
              <a:t>CB: Comparación de signature de archivo</a:t>
            </a:r>
            <a:r>
              <a:rPr lang="es-MX" dirty="0" smtClean="0"/>
              <a:t>: son vacunas que comparan las signaturas de los atributos guardados en tu equipo.</a:t>
            </a:r>
          </a:p>
          <a:p>
            <a:r>
              <a:rPr lang="es-MX" b="1" dirty="0" smtClean="0"/>
              <a:t>CB: Por métodos heurísticos</a:t>
            </a:r>
            <a:r>
              <a:rPr lang="es-MX" dirty="0" smtClean="0"/>
              <a:t>S: son vacunas que usan métodos heurísticos para comparar archivos.</a:t>
            </a:r>
          </a:p>
          <a:p>
            <a:endParaRPr lang="es-MX" dirty="0"/>
          </a:p>
        </p:txBody>
      </p:sp>
      <p:pic>
        <p:nvPicPr>
          <p:cNvPr id="10244" name="Picture 4" descr="http://t2.gstatic.com/images?q=tbn:TcziOhK7dmjKJM:http://www.mygeekside.com/wp-content/uploads/2009/07/antivirus.jpg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643834" y="214290"/>
            <a:ext cx="1181100" cy="113347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295</Words>
  <Application>Microsoft Office PowerPoint</Application>
  <PresentationFormat>Presentación en pantalla (4:3)</PresentationFormat>
  <Paragraphs>13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4" baseType="lpstr">
      <vt:lpstr>Tema de Office</vt:lpstr>
      <vt:lpstr>ANTI VIRUS </vt:lpstr>
      <vt:lpstr>Diapositiva 2</vt:lpstr>
      <vt:lpstr>TIPOS DE VACUNAS.</vt:lpstr>
    </vt:vector>
  </TitlesOfParts>
  <Company>www.intercambiosvirtuales.org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ANTI VIRUS </dc:title>
  <dc:creator>www.intercambiosvirtuales.org</dc:creator>
  <cp:lastModifiedBy>www.intercambiosvirtuales.org</cp:lastModifiedBy>
  <cp:revision>3</cp:revision>
  <dcterms:created xsi:type="dcterms:W3CDTF">2009-10-23T00:13:03Z</dcterms:created>
  <dcterms:modified xsi:type="dcterms:W3CDTF">2009-10-23T00:33:47Z</dcterms:modified>
</cp:coreProperties>
</file>