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EAE4-B682-4774-815E-B01FA6B3B3B4}" type="datetimeFigureOut">
              <a:rPr lang="es-MX" smtClean="0"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A93F-DC22-44E9-BEBD-30AEFF13F6A0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tadora" TargetMode="External"/><Relationship Id="rId2" Type="http://schemas.openxmlformats.org/officeDocument/2006/relationships/hyperlink" Target="http://es.wikipedia.org/wiki/C%C3%A1mara_digita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es.wikipedia.org/wiki/P%C3%A1gina_web" TargetMode="External"/><Relationship Id="rId4" Type="http://schemas.openxmlformats.org/officeDocument/2006/relationships/hyperlink" Target="http://es.wikipedia.org/wiki/Inter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071570"/>
          </a:xfrm>
        </p:spPr>
        <p:txBody>
          <a:bodyPr/>
          <a:lstStyle/>
          <a:p>
            <a:r>
              <a:rPr lang="es-ES" dirty="0" smtClean="0"/>
              <a:t>El teclado.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6400800" cy="4500594"/>
          </a:xfrm>
        </p:spPr>
        <p:txBody>
          <a:bodyPr>
            <a:normAutofit/>
          </a:bodyPr>
          <a:lstStyle/>
          <a:p>
            <a:r>
              <a:rPr lang="es-ES" dirty="0" smtClean="0"/>
              <a:t>Es un dispositivo de entrada, el cual tiene como función introducir las intrusiones del usuario para dar las órdenes . </a:t>
            </a:r>
            <a:endParaRPr lang="es-MX" dirty="0"/>
          </a:p>
        </p:txBody>
      </p:sp>
      <p:pic>
        <p:nvPicPr>
          <p:cNvPr id="1026" name="Picture 2" descr="http://2.bp.blogspot.com/_8onHIb2Dbt8/Sihpk8oonuI/AAAAAAAAAS4/BKkGTcDur7o/S230/tecl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571876"/>
            <a:ext cx="6000792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ratón.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un apuntador el cual apunta a cualquier parte de la pantalla</a:t>
            </a:r>
            <a:r>
              <a:rPr lang="es-MX" dirty="0" smtClean="0"/>
              <a:t>.</a:t>
            </a:r>
          </a:p>
          <a:p>
            <a:r>
              <a:rPr lang="es-ES" dirty="0" smtClean="0"/>
              <a:t>Este es muy fácil de utilizar.</a:t>
            </a:r>
          </a:p>
        </p:txBody>
      </p:sp>
      <p:pic>
        <p:nvPicPr>
          <p:cNvPr id="13314" name="Picture 2" descr="http://www.planetacurioso.com/wp-content/uploads/2007/02/mouse-computado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214686"/>
            <a:ext cx="6215106" cy="28670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Cámara web.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</a:t>
            </a:r>
            <a:r>
              <a:rPr lang="es-MX" b="1" dirty="0" smtClean="0"/>
              <a:t>cámara web</a:t>
            </a:r>
            <a:r>
              <a:rPr lang="es-MX" dirty="0" smtClean="0"/>
              <a:t> o </a:t>
            </a:r>
            <a:r>
              <a:rPr lang="es-MX" b="1" dirty="0" smtClean="0"/>
              <a:t>web </a:t>
            </a:r>
            <a:r>
              <a:rPr lang="es-MX" b="1" dirty="0" err="1" smtClean="0"/>
              <a:t>cam</a:t>
            </a:r>
            <a:r>
              <a:rPr lang="es-MX" dirty="0" smtClean="0"/>
              <a:t> es una pequeña </a:t>
            </a:r>
            <a:r>
              <a:rPr lang="es-MX" dirty="0" smtClean="0">
                <a:hlinkClick r:id="rId2" tooltip="Cámara digital"/>
              </a:rPr>
              <a:t>cámara digital</a:t>
            </a:r>
            <a:r>
              <a:rPr lang="es-MX" dirty="0" smtClean="0"/>
              <a:t> conectada a una </a:t>
            </a:r>
            <a:r>
              <a:rPr lang="es-MX" dirty="0" smtClean="0">
                <a:hlinkClick r:id="rId3" tooltip="Computadora"/>
              </a:rPr>
              <a:t>computadora</a:t>
            </a:r>
            <a:r>
              <a:rPr lang="es-MX" dirty="0" smtClean="0"/>
              <a:t>, la cual puede capturar imágenes y transmitirlas a través de </a:t>
            </a:r>
            <a:r>
              <a:rPr lang="es-MX" dirty="0" smtClean="0">
                <a:hlinkClick r:id="rId4" tooltip="Internet"/>
              </a:rPr>
              <a:t>Internet</a:t>
            </a:r>
            <a:r>
              <a:rPr lang="es-MX" dirty="0" smtClean="0"/>
              <a:t>, ya sea a una </a:t>
            </a:r>
            <a:r>
              <a:rPr lang="es-MX" dirty="0" smtClean="0">
                <a:hlinkClick r:id="rId5" tooltip="Página web"/>
              </a:rPr>
              <a:t>página web</a:t>
            </a:r>
            <a:r>
              <a:rPr lang="es-MX" dirty="0" smtClean="0"/>
              <a:t> o a otra u otras computadoras de forma privada.</a:t>
            </a:r>
            <a:endParaRPr lang="es-MX" dirty="0"/>
          </a:p>
        </p:txBody>
      </p:sp>
      <p:pic>
        <p:nvPicPr>
          <p:cNvPr id="15362" name="Picture 2" descr="C:\Documents and Settings\TB1\Mis documentos\Mis imágenes\180px-Jcacweb_cam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4286256"/>
            <a:ext cx="4143388" cy="21431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94</Words>
  <Application>Microsoft Office PowerPoint</Application>
  <PresentationFormat>Presentación en pantalla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El teclado.</vt:lpstr>
      <vt:lpstr>El ratón. </vt:lpstr>
      <vt:lpstr>Cámara web.</vt:lpstr>
    </vt:vector>
  </TitlesOfParts>
  <Company>www.intercambiosvirtuales.org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teclado.</dc:title>
  <dc:creator>www.intercambiosvirtuales.org</dc:creator>
  <cp:lastModifiedBy>www.intercambiosvirtuales.org</cp:lastModifiedBy>
  <cp:revision>2</cp:revision>
  <dcterms:created xsi:type="dcterms:W3CDTF">2009-10-22T22:38:18Z</dcterms:created>
  <dcterms:modified xsi:type="dcterms:W3CDTF">2009-10-22T22:50:50Z</dcterms:modified>
</cp:coreProperties>
</file>