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FBDC857-0271-43BB-BDB9-30AB0885DB34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179F2701-65AF-45A6-8ABA-F63AB270972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DC857-0271-43BB-BDB9-30AB0885DB34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F2701-65AF-45A6-8ABA-F63AB270972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DC857-0271-43BB-BDB9-30AB0885DB34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F2701-65AF-45A6-8ABA-F63AB270972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FBDC857-0271-43BB-BDB9-30AB0885DB34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F2701-65AF-45A6-8ABA-F63AB270972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FBDC857-0271-43BB-BDB9-30AB0885DB34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79F2701-65AF-45A6-8ABA-F63AB2709721}" type="slidenum">
              <a:rPr lang="es-ES" smtClean="0"/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FBDC857-0271-43BB-BDB9-30AB0885DB34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79F2701-65AF-45A6-8ABA-F63AB270972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FBDC857-0271-43BB-BDB9-30AB0885DB34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79F2701-65AF-45A6-8ABA-F63AB2709721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DC857-0271-43BB-BDB9-30AB0885DB34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F2701-65AF-45A6-8ABA-F63AB270972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FBDC857-0271-43BB-BDB9-30AB0885DB34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79F2701-65AF-45A6-8ABA-F63AB270972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FBDC857-0271-43BB-BDB9-30AB0885DB34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79F2701-65AF-45A6-8ABA-F63AB2709721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FBDC857-0271-43BB-BDB9-30AB0885DB34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79F2701-65AF-45A6-8ABA-F63AB2709721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FBDC857-0271-43BB-BDB9-30AB0885DB34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79F2701-65AF-45A6-8ABA-F63AB2709721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Servicio_p%C3%BAblico" TargetMode="External"/><Relationship Id="rId2" Type="http://schemas.openxmlformats.org/officeDocument/2006/relationships/hyperlink" Target="http://es.wikipedia.org/wiki/Objeto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es.wikipedia.org/wiki/Sistema_operativo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Base_de_datos" TargetMode="External"/><Relationship Id="rId2" Type="http://schemas.openxmlformats.org/officeDocument/2006/relationships/hyperlink" Target="http://es.wikipedia.org/wiki/Sistema_operativo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" dirty="0" smtClean="0"/>
              <a:t>USUARIO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40544" y="3214686"/>
            <a:ext cx="8062912" cy="2286016"/>
          </a:xfrm>
        </p:spPr>
        <p:txBody>
          <a:bodyPr>
            <a:normAutofit/>
          </a:bodyPr>
          <a:lstStyle/>
          <a:p>
            <a:r>
              <a:rPr lang="es-ES" b="1" dirty="0" smtClean="0">
                <a:solidFill>
                  <a:schemeClr val="accent1"/>
                </a:solidFill>
              </a:rPr>
              <a:t>Un usuario es la persona que utiliza o trabaja con algún </a:t>
            </a:r>
            <a:r>
              <a:rPr lang="es-ES" b="1" dirty="0" smtClean="0">
                <a:solidFill>
                  <a:schemeClr val="accent1"/>
                </a:solidFill>
                <a:hlinkClick r:id="rId2" tooltip="Objeto"/>
              </a:rPr>
              <a:t>objeto</a:t>
            </a:r>
            <a:r>
              <a:rPr lang="es-ES" b="1" dirty="0" smtClean="0">
                <a:solidFill>
                  <a:schemeClr val="accent1"/>
                </a:solidFill>
              </a:rPr>
              <a:t> o que es destinataria de algún </a:t>
            </a:r>
            <a:r>
              <a:rPr lang="es-ES" b="1" dirty="0" smtClean="0">
                <a:solidFill>
                  <a:schemeClr val="accent1"/>
                </a:solidFill>
                <a:hlinkClick r:id="rId3" tooltip="Servicio público"/>
              </a:rPr>
              <a:t>servicio público</a:t>
            </a:r>
            <a:r>
              <a:rPr lang="es-ES" b="1" dirty="0" smtClean="0">
                <a:solidFill>
                  <a:schemeClr val="accent1"/>
                </a:solidFill>
              </a:rPr>
              <a:t> o privado, empresarial o profesional.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" dirty="0" smtClean="0"/>
              <a:t>PUEDE SER: 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14348" y="2643182"/>
            <a:ext cx="8062912" cy="2428892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s-ES" sz="3800" b="1" dirty="0" smtClean="0">
                <a:solidFill>
                  <a:schemeClr val="accent1"/>
                </a:solidFill>
              </a:rPr>
              <a:t>MONOUSUARIO:</a:t>
            </a:r>
            <a:r>
              <a:rPr lang="es-ES" sz="3800" dirty="0" smtClean="0"/>
              <a:t> </a:t>
            </a:r>
          </a:p>
          <a:p>
            <a:pPr algn="ctr"/>
            <a:r>
              <a:rPr lang="es-ES" sz="3800" b="1" dirty="0" smtClean="0">
                <a:solidFill>
                  <a:schemeClr val="accent1"/>
                </a:solidFill>
              </a:rPr>
              <a:t>Un sistema operativo monousuario (de </a:t>
            </a:r>
            <a:r>
              <a:rPr lang="es-ES" sz="3800" b="1" i="1" dirty="0" smtClean="0">
                <a:solidFill>
                  <a:schemeClr val="accent1"/>
                </a:solidFill>
              </a:rPr>
              <a:t>mono</a:t>
            </a:r>
            <a:r>
              <a:rPr lang="es-ES" sz="3800" b="1" dirty="0" smtClean="0">
                <a:solidFill>
                  <a:schemeClr val="accent1"/>
                </a:solidFill>
              </a:rPr>
              <a:t>: 'uno'; y </a:t>
            </a:r>
            <a:r>
              <a:rPr lang="es-ES" sz="3800" b="1" i="1" dirty="0" smtClean="0">
                <a:solidFill>
                  <a:schemeClr val="accent1"/>
                </a:solidFill>
              </a:rPr>
              <a:t>usuario</a:t>
            </a:r>
            <a:r>
              <a:rPr lang="es-ES" sz="3800" b="1" dirty="0" smtClean="0">
                <a:solidFill>
                  <a:schemeClr val="accent1"/>
                </a:solidFill>
              </a:rPr>
              <a:t>) es un </a:t>
            </a:r>
            <a:r>
              <a:rPr lang="es-ES" sz="3800" b="1" dirty="0" smtClean="0">
                <a:solidFill>
                  <a:schemeClr val="accent1"/>
                </a:solidFill>
                <a:hlinkClick r:id="rId2" tooltip="Sistema operativo"/>
              </a:rPr>
              <a:t>sistema operativo</a:t>
            </a:r>
            <a:r>
              <a:rPr lang="es-ES" sz="3800" b="1" dirty="0" smtClean="0">
                <a:solidFill>
                  <a:schemeClr val="accent1"/>
                </a:solidFill>
              </a:rPr>
              <a:t> que sólo puede ser ocupado por un único usuario en un determinado tiempo</a:t>
            </a:r>
            <a:r>
              <a:rPr lang="es-ES" b="1" dirty="0" smtClean="0">
                <a:solidFill>
                  <a:schemeClr val="accent1"/>
                </a:solidFill>
              </a:rPr>
              <a:t>.</a:t>
            </a:r>
            <a:endParaRPr lang="es-ES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s-ES" dirty="0" smtClean="0"/>
              <a:t>MULTIUSUARIO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4250554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s-ES" sz="4500" b="1" dirty="0" smtClean="0">
                <a:solidFill>
                  <a:schemeClr val="accent1"/>
                </a:solidFill>
              </a:rPr>
              <a:t>La palabra multiusuario se refiere a un concepto de </a:t>
            </a:r>
            <a:r>
              <a:rPr lang="es-ES" sz="4500" b="1" dirty="0" smtClean="0">
                <a:solidFill>
                  <a:schemeClr val="accent1"/>
                </a:solidFill>
                <a:hlinkClick r:id="rId2" tooltip="Sistema operativo"/>
              </a:rPr>
              <a:t>sistemas operativos</a:t>
            </a:r>
            <a:r>
              <a:rPr lang="es-ES" sz="4500" b="1" dirty="0" smtClean="0">
                <a:solidFill>
                  <a:schemeClr val="accent1"/>
                </a:solidFill>
              </a:rPr>
              <a:t>, pero en ocasiones también puede aplicarse a programas de ordenador de otro tipo </a:t>
            </a:r>
            <a:r>
              <a:rPr lang="es-ES" sz="4500" b="1" dirty="0" smtClean="0">
                <a:solidFill>
                  <a:schemeClr val="accent1"/>
                </a:solidFill>
              </a:rPr>
              <a:t>(ej. </a:t>
            </a:r>
            <a:r>
              <a:rPr lang="es-ES" sz="4500" b="1" dirty="0" smtClean="0">
                <a:solidFill>
                  <a:schemeClr val="accent1"/>
                </a:solidFill>
              </a:rPr>
              <a:t>aplicaciones de </a:t>
            </a:r>
            <a:r>
              <a:rPr lang="es-ES" sz="4500" b="1" dirty="0" smtClean="0">
                <a:solidFill>
                  <a:schemeClr val="accent1"/>
                </a:solidFill>
                <a:hlinkClick r:id="rId3" tooltip="Base de datos"/>
              </a:rPr>
              <a:t>base de datos</a:t>
            </a:r>
            <a:r>
              <a:rPr lang="es-ES" sz="4500" b="1" dirty="0" smtClean="0">
                <a:solidFill>
                  <a:schemeClr val="accent1"/>
                </a:solidFill>
              </a:rPr>
              <a:t>). En general se le llama multiusuario a la característica de un sistema operativo o programa que permite proveer servicio y procesamiento a múltiples usuarios simultáneamente (tanto en paralelismo real como simulado</a:t>
            </a:r>
            <a:r>
              <a:rPr lang="es-ES" sz="4500" b="1" dirty="0" smtClean="0"/>
              <a:t>).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33</TotalTime>
  <Words>132</Words>
  <Application>Microsoft Office PowerPoint</Application>
  <PresentationFormat>Presentación en pantalla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Brío</vt:lpstr>
      <vt:lpstr>USUARIO</vt:lpstr>
      <vt:lpstr>PUEDE SER: </vt:lpstr>
      <vt:lpstr>MULTIUSUARIO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ALEX</dc:creator>
  <cp:lastModifiedBy>ALEX</cp:lastModifiedBy>
  <cp:revision>3</cp:revision>
  <dcterms:created xsi:type="dcterms:W3CDTF">2009-10-22T13:25:41Z</dcterms:created>
  <dcterms:modified xsi:type="dcterms:W3CDTF">2009-10-22T13:59:11Z</dcterms:modified>
</cp:coreProperties>
</file>