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462D59B-D88F-4C6B-B3AE-E8C2C0EAB032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BA028F-37B5-4417-A4EE-927571D45BB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elsoftwarelibre.files.wordpress.com/2009/06/voda_3g_modem_1.jpg&amp;imgrefurl=http://elsoftwarelibre.wordpress.com/2009/06/25/how-to-usar-tu-celular-como-modem/&amp;usg=__KilddscODok41aN0wqCrzuL9v_w=&amp;h=383&amp;w=450&amp;sz=33&amp;hl=es&amp;start=2&amp;tbnid=uWcZQ6MAS8JJ5M:&amp;tbnh=108&amp;tbnw=127&amp;prev=/images%3Fq%3DMODEM%26gbv%3D2%26hl%3Des%26safe%3Dactiv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mx/imgres?imgurl=http://www.galeon.com/parponk/imagenes/modem.jpg&amp;imgrefurl=http://www.galeon.com/parponk/contenidp.htm&amp;usg=__frYlQm7kMiqIHWwUWysojxxmxsg=&amp;h=481&amp;w=684&amp;sz=35&amp;hl=es&amp;start=5&amp;tbnid=OcweDf3Ho494iM:&amp;tbnh=98&amp;tbnw=139&amp;prev=/images%3Fq%3DMODEM%26gbv%3D2%26hl%3Des%26safe%3Dactiv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MODEM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MX" sz="8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itchFamily="82" charset="0"/>
              </a:rPr>
              <a:t>Un módem es un dispositivo que sirve para modular y desmodular (en amplitud, frecuencia, fase u otro sistema) una señal llamada portadora ...</a:t>
            </a:r>
            <a:br>
              <a:rPr lang="es-MX" sz="8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itchFamily="82" charset="0"/>
              </a:rPr>
            </a:br>
            <a:endParaRPr lang="es-MX" sz="84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Algerian" pitchFamily="82" charset="0"/>
            </a:endParaRPr>
          </a:p>
          <a:p>
            <a:r>
              <a:rPr lang="es-MX" sz="8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itchFamily="82" charset="0"/>
              </a:rPr>
              <a:t>Dispositivo que permite la comunicación entre dos ordenadores usando una línea telefónica. Al ser el ordenador un sistema digital y las líneas ...</a:t>
            </a:r>
            <a:br>
              <a:rPr lang="es-MX" sz="8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itchFamily="82" charset="0"/>
              </a:rPr>
            </a:br>
            <a:endParaRPr lang="es-MX" sz="84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Algerian" pitchFamily="82" charset="0"/>
            </a:endParaRPr>
          </a:p>
          <a:p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4578" name="Picture 2" descr="http://t1.gstatic.com/images?q=tbn:uWcZQ6MAS8JJ5M:http://elsoftwarelibre.files.wordpress.com/2009/06/voda_3g_modem_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072074"/>
            <a:ext cx="2786082" cy="15187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4580" name="Picture 4" descr="http://t2.gstatic.com/images?q=tbn:OcweDf3Ho494iM:http://www.galeon.com/parponk/imagenes/modem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572008"/>
            <a:ext cx="3071834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es un dispositivo de hardware que se conecta con tu ordenador y a una línea telefónica. Permite al ordenador conectarse con otros ordenadores a través del sistema de teléfono. Básicamente, los módems son para los ordenadores lo que un teléfono hace para los seres humanos. </a:t>
            </a:r>
          </a:p>
          <a:p>
            <a:r>
              <a:rPr lang="es-MX" dirty="0" smtClean="0"/>
              <a:t>Generalmente, hay tres tipos de módem: externos, tarjetas PC, e internos.</a:t>
            </a:r>
          </a:p>
          <a:p>
            <a:r>
              <a:rPr lang="es-MX" dirty="0" smtClean="0"/>
              <a:t>La mayoría de los ordenadores actuales tienen módems internos así que puedes enchufar el cable del teléfono directamente al ordenador.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</TotalTime>
  <Words>114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MODEM</vt:lpstr>
      <vt:lpstr>Diapositiva 2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ALEX</dc:creator>
  <cp:lastModifiedBy>ALEX</cp:lastModifiedBy>
  <cp:revision>2</cp:revision>
  <dcterms:created xsi:type="dcterms:W3CDTF">2009-10-19T16:21:57Z</dcterms:created>
  <dcterms:modified xsi:type="dcterms:W3CDTF">2009-10-19T16:33:59Z</dcterms:modified>
</cp:coreProperties>
</file>