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CCF3465-1CBA-4D0F-BCC0-880867C33538}" type="datetimeFigureOut">
              <a:rPr lang="es-ES" smtClean="0"/>
              <a:t>22/10/2009</a:t>
            </a:fld>
            <a:endParaRPr lang="es-ES" dirty="0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 dirty="0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75B0E48-5596-4C6A-B992-8791846ED977}" type="slidenum">
              <a:rPr lang="es-ES" smtClean="0"/>
              <a:t>‹Nº›</a:t>
            </a:fld>
            <a:endParaRPr lang="es-ES" dirty="0"/>
          </a:p>
        </p:txBody>
      </p:sp>
      <p:sp>
        <p:nvSpPr>
          <p:cNvPr id="32" name="31 Rectángulo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38 Rectángulo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39 Rectángulo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40 Rectángulo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41 Rectángulo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56" name="55 Rectángulo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64 Rectángulo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65 Rectángulo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66 Rectángulo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CCF3465-1CBA-4D0F-BCC0-880867C33538}" type="datetimeFigureOut">
              <a:rPr lang="es-ES" smtClean="0"/>
              <a:t>22/10/2009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75B0E48-5596-4C6A-B992-8791846ED977}" type="slidenum">
              <a:rPr lang="es-ES" smtClean="0"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CCF3465-1CBA-4D0F-BCC0-880867C33538}" type="datetimeFigureOut">
              <a:rPr lang="es-ES" smtClean="0"/>
              <a:t>22/10/2009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75B0E48-5596-4C6A-B992-8791846ED977}" type="slidenum">
              <a:rPr lang="es-ES" smtClean="0"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CCF3465-1CBA-4D0F-BCC0-880867C33538}" type="datetimeFigureOut">
              <a:rPr lang="es-ES" smtClean="0"/>
              <a:t>22/10/2009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75B0E48-5596-4C6A-B992-8791846ED977}" type="slidenum">
              <a:rPr lang="es-ES" smtClean="0"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Forma libre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14 Forma libre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12 Forma libre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15 Forma libre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16 Forma libre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17 Forma libre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18 Forma libre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19 Forma libre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20 Forma libre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21 Forma libre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22 Forma libre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23 Forma libre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24 Forma libre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25 Forma libre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26 Forma libre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CCF3465-1CBA-4D0F-BCC0-880867C33538}" type="datetimeFigureOut">
              <a:rPr lang="es-ES" smtClean="0"/>
              <a:t>22/10/2009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75B0E48-5596-4C6A-B992-8791846ED977}" type="slidenum">
              <a:rPr lang="es-ES" smtClean="0"/>
              <a:t>‹Nº›</a:t>
            </a:fld>
            <a:endParaRPr lang="es-ES" dirty="0"/>
          </a:p>
        </p:txBody>
      </p:sp>
      <p:sp>
        <p:nvSpPr>
          <p:cNvPr id="7" name="6 Rectángulo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8 Rectángulo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9 Rectángulo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11 Rectángulo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CCF3465-1CBA-4D0F-BCC0-880867C33538}" type="datetimeFigureOut">
              <a:rPr lang="es-ES" smtClean="0"/>
              <a:t>22/10/2009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75B0E48-5596-4C6A-B992-8791846ED977}" type="slidenum">
              <a:rPr lang="es-ES" smtClean="0"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24 Rectángulo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CCF3465-1CBA-4D0F-BCC0-880867C33538}" type="datetimeFigureOut">
              <a:rPr lang="es-ES" smtClean="0"/>
              <a:t>22/10/2009</a:t>
            </a:fld>
            <a:endParaRPr lang="es-ES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75B0E48-5596-4C6A-B992-8791846ED977}" type="slidenum">
              <a:rPr lang="es-ES" smtClean="0"/>
              <a:t>‹Nº›</a:t>
            </a:fld>
            <a:endParaRPr lang="es-ES" dirty="0"/>
          </a:p>
        </p:txBody>
      </p:sp>
      <p:sp>
        <p:nvSpPr>
          <p:cNvPr id="16" name="15 Rectángulo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16 Rectángulo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17 Rectángulo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18 Rectángulo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19 Rectángulo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20 Rectángulo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21 Rectángulo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28 Rectángulo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29 Rectángulo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CCF3465-1CBA-4D0F-BCC0-880867C33538}" type="datetimeFigureOut">
              <a:rPr lang="es-ES" smtClean="0"/>
              <a:t>22/10/2009</a:t>
            </a:fld>
            <a:endParaRPr lang="es-ES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75B0E48-5596-4C6A-B992-8791846ED977}" type="slidenum">
              <a:rPr lang="es-ES" smtClean="0"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CCF3465-1CBA-4D0F-BCC0-880867C33538}" type="datetimeFigureOut">
              <a:rPr lang="es-ES" smtClean="0"/>
              <a:t>22/10/2009</a:t>
            </a:fld>
            <a:endParaRPr lang="es-ES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75B0E48-5596-4C6A-B992-8791846ED977}" type="slidenum">
              <a:rPr lang="es-ES" smtClean="0"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CCF3465-1CBA-4D0F-BCC0-880867C33538}" type="datetimeFigureOut">
              <a:rPr lang="es-ES" smtClean="0"/>
              <a:t>22/10/2009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75B0E48-5596-4C6A-B992-8791846ED977}" type="slidenum">
              <a:rPr lang="es-ES" smtClean="0"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8 Conector recto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9 Grupo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14 Conector recto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15 Conector recto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16 Conector recto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1 Título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grpSp>
        <p:nvGrpSpPr>
          <p:cNvPr id="14" name="13 Grupo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10 Conector recto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11 Conector recto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12 Conector recto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17 Grupo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18 Conector recto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19 Conector recto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20 Conector recto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0CCF3465-1CBA-4D0F-BCC0-880867C33538}" type="datetimeFigureOut">
              <a:rPr lang="es-ES" smtClean="0"/>
              <a:t>22/10/2009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775B0E48-5596-4C6A-B992-8791846ED977}" type="slidenum">
              <a:rPr lang="es-ES" smtClean="0"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11 Rectángulo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14 Rectángulo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15 Rectángulo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16 Rectángulo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0CCF3465-1CBA-4D0F-BCC0-880867C33538}" type="datetimeFigureOut">
              <a:rPr lang="es-ES" smtClean="0"/>
              <a:t>22/10/2009</a:t>
            </a:fld>
            <a:endParaRPr lang="es-ES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es-ES" dirty="0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775B0E48-5596-4C6A-B992-8791846ED977}" type="slidenum">
              <a:rPr lang="es-ES" smtClean="0"/>
              <a:t>‹Nº›</a:t>
            </a:fld>
            <a:endParaRPr lang="es-E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dirty="0" smtClean="0"/>
              <a:t>Hardware interno</a:t>
            </a: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Hardware interno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AR" b="1" dirty="0" smtClean="0"/>
              <a:t>Procesador</a:t>
            </a:r>
            <a:endParaRPr lang="es-AR" dirty="0" smtClean="0"/>
          </a:p>
          <a:p>
            <a:r>
              <a:rPr lang="es-AR" dirty="0" smtClean="0"/>
              <a:t>Es el chip más importante de la tarjeta madre, es el que se encarga de organizar el funcionamiento del computador, procesar la información, ejecutar cálculos y en general realizar millones de instrucciones por segundos y esto es lo que define sus características y precio.</a:t>
            </a:r>
          </a:p>
          <a:p>
            <a:endParaRPr lang="es-E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Hardware interno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s-AR" b="1" dirty="0" smtClean="0"/>
              <a:t>Tarjeta Madre (MotherBoard o MainBoard)</a:t>
            </a:r>
            <a:endParaRPr lang="es-AR" dirty="0" smtClean="0"/>
          </a:p>
          <a:p>
            <a:r>
              <a:rPr lang="es-AR" dirty="0" smtClean="0"/>
              <a:t>Es la tarjeta primordial que se encuentra dentro del computador, a esta se adhieren todos los circuitos electrónicos, las memorias, CPU (microprocesador), tarjetas, y otras conexiones principales.</a:t>
            </a:r>
          </a:p>
          <a:p>
            <a:r>
              <a:rPr lang="es-AR" b="1" dirty="0" smtClean="0"/>
              <a:t>Tarjetas de Expansión</a:t>
            </a:r>
            <a:endParaRPr lang="es-AR" dirty="0" smtClean="0"/>
          </a:p>
          <a:p>
            <a:r>
              <a:rPr lang="es-AR" dirty="0" smtClean="0"/>
              <a:t>Son aquellos dispositivos que se le instalan a la tarjeta madre para realizar una función específica, además mejora el funcionamiento y le da nuevas características y funciones al computador.</a:t>
            </a:r>
          </a:p>
          <a:p>
            <a:r>
              <a:rPr lang="es-AR" b="1" dirty="0" smtClean="0"/>
              <a:t>Disco Duro (HDD – Hard Disk Drive)</a:t>
            </a:r>
            <a:endParaRPr lang="es-AR" dirty="0" smtClean="0"/>
          </a:p>
          <a:p>
            <a:r>
              <a:rPr lang="es-AR" dirty="0" smtClean="0"/>
              <a:t>El disco duro es el sistema (o dispositivo) de almacenamiento masivo de datos más difundido</a:t>
            </a:r>
          </a:p>
          <a:p>
            <a:endParaRPr lang="es-AR" dirty="0" smtClean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4</TotalTime>
  <Words>156</Words>
  <Application>Microsoft Office PowerPoint</Application>
  <PresentationFormat>Presentación en pantalla (4:3)</PresentationFormat>
  <Paragraphs>11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4" baseType="lpstr">
      <vt:lpstr>Metro</vt:lpstr>
      <vt:lpstr>Hardware interno</vt:lpstr>
      <vt:lpstr>Hardware interno</vt:lpstr>
      <vt:lpstr>Hardware interno</vt:lpstr>
    </vt:vector>
  </TitlesOfParts>
  <Company>Windows XP Colossus Edition 2 Reloaded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Hardware interno</dc:title>
  <dc:creator>Colossus User</dc:creator>
  <cp:lastModifiedBy>Colossus User</cp:lastModifiedBy>
  <cp:revision>1</cp:revision>
  <dcterms:created xsi:type="dcterms:W3CDTF">2009-10-22T20:51:47Z</dcterms:created>
  <dcterms:modified xsi:type="dcterms:W3CDTF">2009-10-22T20:56:12Z</dcterms:modified>
</cp:coreProperties>
</file>