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D17FF76-BF06-4CBB-BFD8-812623281C3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2B06910-7DF4-4F16-92A2-F38BF112DE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929354"/>
          </a:xfrm>
        </p:spPr>
        <p:txBody>
          <a:bodyPr>
            <a:normAutofit/>
          </a:bodyPr>
          <a:lstStyle/>
          <a:p>
            <a:r>
              <a:rPr lang="es-MX" sz="5400" dirty="0" smtClean="0">
                <a:latin typeface="Aharoni" pitchFamily="2" charset="-79"/>
                <a:cs typeface="Aharoni" pitchFamily="2" charset="-79"/>
              </a:rPr>
              <a:t>DISPOSITIVOS</a:t>
            </a:r>
            <a:br>
              <a:rPr lang="es-MX" sz="5400" dirty="0" smtClean="0">
                <a:latin typeface="Aharoni" pitchFamily="2" charset="-79"/>
                <a:cs typeface="Aharoni" pitchFamily="2" charset="-79"/>
              </a:rPr>
            </a:br>
            <a:r>
              <a:rPr lang="es-MX" sz="5400" dirty="0" smtClean="0">
                <a:latin typeface="Aharoni" pitchFamily="2" charset="-79"/>
                <a:cs typeface="Aharoni" pitchFamily="2" charset="-79"/>
              </a:rPr>
              <a:t> DE</a:t>
            </a:r>
            <a:br>
              <a:rPr lang="es-MX" sz="5400" dirty="0" smtClean="0">
                <a:latin typeface="Aharoni" pitchFamily="2" charset="-79"/>
                <a:cs typeface="Aharoni" pitchFamily="2" charset="-79"/>
              </a:rPr>
            </a:br>
            <a:r>
              <a:rPr lang="es-MX" sz="5400" dirty="0" smtClean="0">
                <a:latin typeface="Aharoni" pitchFamily="2" charset="-79"/>
                <a:cs typeface="Aharoni" pitchFamily="2" charset="-79"/>
              </a:rPr>
              <a:t>ALAMACENAMIENTO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DISCO DURO: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latin typeface="Aharoni" pitchFamily="2" charset="-79"/>
                <a:cs typeface="Aharoni" pitchFamily="2" charset="-79"/>
              </a:rPr>
              <a:t>Almacena información en partículas magnéticas formadas por 1 disco. Estas unidades suelen ser una parte permanente de la computadora, pueden almacenar grandes cantidades de información y recuperarla muy rápido.</a:t>
            </a:r>
            <a:endParaRPr lang="es-ES" sz="36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DISQUETTE: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Almacena información en partículas magnéticas intercambiadas en discos intercambiables, almacena poca información y su recuperación es muy lenta.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DISCO MAGNETICO OPTICO: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Almacena información en discos intercambiables, sensibles a la luz láser y a los campos magnéticos. Pueden almacena tanta información. Como un disco duro pero la velocidad de recuperación es menor.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5400" dirty="0" smtClean="0">
                <a:latin typeface="Aharoni" pitchFamily="2" charset="-79"/>
                <a:cs typeface="Aharoni" pitchFamily="2" charset="-79"/>
              </a:rPr>
              <a:t>CD-ROM: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Almacena información en las cavidades grabadas en la superficie de un disco del material reciclable. La información almacenada no puede borrarse ni sustituirse por otra.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RAM: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Memoria de acceso aleatorio se emplea para almacenar información e instrucciones que hace funcionar los programas de la computadora.</a:t>
            </a:r>
          </a:p>
          <a:p>
            <a:endParaRPr lang="es-ES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ROM: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Memoria de solo lectura almacena información. Software crucial.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</TotalTime>
  <Words>159</Words>
  <Application>Microsoft Office PowerPoint</Application>
  <PresentationFormat>Presentación en pantalla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Brío</vt:lpstr>
      <vt:lpstr>DISPOSITIVOS  DE ALAMACENAMIENTO</vt:lpstr>
      <vt:lpstr>DISCO DURO:</vt:lpstr>
      <vt:lpstr>DISQUETTE:</vt:lpstr>
      <vt:lpstr>DISCO MAGNETICO OPTICO:</vt:lpstr>
      <vt:lpstr>CD-ROM:</vt:lpstr>
      <vt:lpstr>RAM:</vt:lpstr>
      <vt:lpstr>ROM: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DISPOSOTIVOS DE ALAMACENAMIENTO.</dc:title>
  <dc:creator>ALEX</dc:creator>
  <cp:lastModifiedBy>AmSavS</cp:lastModifiedBy>
  <cp:revision>5</cp:revision>
  <dcterms:created xsi:type="dcterms:W3CDTF">2009-10-22T13:27:39Z</dcterms:created>
  <dcterms:modified xsi:type="dcterms:W3CDTF">2009-10-22T21:08:27Z</dcterms:modified>
</cp:coreProperties>
</file>