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6A810D-CFAF-4F6F-99E0-8F843C83E9F5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120567-1D1F-4C10-8098-16762574D44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www.javivicente.com/wp-content/uploads/2006/06/windows_vista1.jpg&amp;imgrefurl=http://www.taringa.net/posts/info/1178630/Problemas-y-Soluciones-en-Windows-Vista.html&amp;usg=__rn5n2yIclju0OAORm4bWZh47ipY=&amp;h=600&amp;w=800&amp;sz=44&amp;hl=es&amp;start=6&amp;sig2=oQNoh1MIlBYapzL5uNjI-A&amp;um=1&amp;tbnid=kvJQHrkm8lSInM:&amp;tbnh=107&amp;tbnw=143&amp;prev=/images%3Fq%3Dsimbolo%2Bde%2Bwindows%26hl%3Des%26um%3D1&amp;ei=ldLcSsbsGdm0twfW3JSLD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Software de sistema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En si El software de sistema  es el SISTEMA OPERATIVO .</a:t>
            </a:r>
          </a:p>
          <a:p>
            <a:pPr algn="just"/>
            <a:r>
              <a:rPr lang="es-ES" dirty="0" smtClean="0"/>
              <a:t>El sistema operativo es la plataforma de la computadora que sirve para introducir programas  en ella.</a:t>
            </a:r>
            <a:endParaRPr lang="es-ES" dirty="0"/>
          </a:p>
        </p:txBody>
      </p:sp>
      <p:pic>
        <p:nvPicPr>
          <p:cNvPr id="2050" name="Picture 2" descr="http://t0.gstatic.com/images?q=tbn:kvJQHrkm8lSInM:http://www.javivicente.com/wp-content/uploads/2006/06/windows_vista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143380"/>
            <a:ext cx="2500330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Entre algunos de los sistemas operativos que hay son:</a:t>
            </a:r>
          </a:p>
          <a:p>
            <a:r>
              <a:rPr lang="es-ES" dirty="0" smtClean="0"/>
              <a:t>MS-DOS</a:t>
            </a:r>
          </a:p>
          <a:p>
            <a:r>
              <a:rPr lang="es-ES" dirty="0" smtClean="0"/>
              <a:t>Windows</a:t>
            </a:r>
          </a:p>
          <a:p>
            <a:r>
              <a:rPr lang="es-ES" dirty="0" smtClean="0"/>
              <a:t>Unix</a:t>
            </a:r>
          </a:p>
          <a:p>
            <a:r>
              <a:rPr lang="es-ES" dirty="0" smtClean="0"/>
              <a:t>Linux</a:t>
            </a:r>
          </a:p>
          <a:p>
            <a:r>
              <a:rPr lang="es-ES" dirty="0" smtClean="0"/>
              <a:t>Mac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46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Software de sistema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sistema</dc:title>
  <dc:creator>TEXANO</dc:creator>
  <cp:lastModifiedBy>TEXANO</cp:lastModifiedBy>
  <cp:revision>1</cp:revision>
  <dcterms:created xsi:type="dcterms:W3CDTF">2009-10-19T20:51:26Z</dcterms:created>
  <dcterms:modified xsi:type="dcterms:W3CDTF">2009-10-19T20:58:08Z</dcterms:modified>
</cp:coreProperties>
</file>