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CCC4ED5-ED51-4B5A-A5B2-BB3C9629A2E1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A9E0E0C-0541-45B9-80A7-94690157E75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C4ED5-ED51-4B5A-A5B2-BB3C9629A2E1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0E0C-0541-45B9-80A7-94690157E7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C4ED5-ED51-4B5A-A5B2-BB3C9629A2E1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0E0C-0541-45B9-80A7-94690157E7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CCC4ED5-ED51-4B5A-A5B2-BB3C9629A2E1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A9E0E0C-0541-45B9-80A7-94690157E755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CCC4ED5-ED51-4B5A-A5B2-BB3C9629A2E1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A9E0E0C-0541-45B9-80A7-94690157E75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C4ED5-ED51-4B5A-A5B2-BB3C9629A2E1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0E0C-0541-45B9-80A7-94690157E755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C4ED5-ED51-4B5A-A5B2-BB3C9629A2E1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0E0C-0541-45B9-80A7-94690157E755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CCC4ED5-ED51-4B5A-A5B2-BB3C9629A2E1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A9E0E0C-0541-45B9-80A7-94690157E755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C4ED5-ED51-4B5A-A5B2-BB3C9629A2E1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0E0C-0541-45B9-80A7-94690157E7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CCC4ED5-ED51-4B5A-A5B2-BB3C9629A2E1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A9E0E0C-0541-45B9-80A7-94690157E755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CCC4ED5-ED51-4B5A-A5B2-BB3C9629A2E1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A9E0E0C-0541-45B9-80A7-94690157E755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CCC4ED5-ED51-4B5A-A5B2-BB3C9629A2E1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A9E0E0C-0541-45B9-80A7-94690157E75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Software de desarrollo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El software de desarrollo es aquel que es utilizado por los usuarios expertos </a:t>
            </a:r>
          </a:p>
          <a:p>
            <a:endParaRPr lang="es-ES" dirty="0" smtClean="0"/>
          </a:p>
          <a:p>
            <a:r>
              <a:rPr lang="es-ES" dirty="0" smtClean="0"/>
              <a:t>Entre algunos de los programas que son usados en el software de desarrollo son:</a:t>
            </a:r>
          </a:p>
          <a:p>
            <a:r>
              <a:rPr lang="es-ES" dirty="0" smtClean="0"/>
              <a:t>Basic</a:t>
            </a:r>
          </a:p>
          <a:p>
            <a:r>
              <a:rPr lang="es-ES" dirty="0" err="1" smtClean="0"/>
              <a:t>Qbasic</a:t>
            </a:r>
            <a:endParaRPr lang="es-ES" dirty="0" smtClean="0"/>
          </a:p>
          <a:p>
            <a:r>
              <a:rPr lang="es-ES" dirty="0" smtClean="0"/>
              <a:t>C+++</a:t>
            </a:r>
          </a:p>
          <a:p>
            <a:r>
              <a:rPr lang="es-ES" dirty="0" smtClean="0"/>
              <a:t>Ensamblador</a:t>
            </a:r>
          </a:p>
          <a:p>
            <a:r>
              <a:rPr lang="es-ES" dirty="0" smtClean="0"/>
              <a:t>Visual </a:t>
            </a:r>
            <a:r>
              <a:rPr lang="es-ES" dirty="0" err="1" smtClean="0"/>
              <a:t>basic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Sus categorías son:</a:t>
            </a:r>
          </a:p>
          <a:p>
            <a:r>
              <a:rPr lang="es-ES" dirty="0" smtClean="0"/>
              <a:t>ALTO NIVEL</a:t>
            </a:r>
          </a:p>
          <a:p>
            <a:r>
              <a:rPr lang="es-ES" dirty="0" smtClean="0"/>
              <a:t>Son usados por personas que apenas se introducen en la programación</a:t>
            </a:r>
          </a:p>
          <a:p>
            <a:r>
              <a:rPr lang="es-ES" dirty="0" smtClean="0"/>
              <a:t>BAJO NIVEL</a:t>
            </a:r>
          </a:p>
          <a:p>
            <a:r>
              <a:rPr lang="es-ES" dirty="0" smtClean="0"/>
              <a:t>Son usados por expertos en la </a:t>
            </a:r>
            <a:r>
              <a:rPr lang="es-ES" smtClean="0"/>
              <a:t>programacion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</TotalTime>
  <Words>64</Words>
  <Application>Microsoft Office PowerPoint</Application>
  <PresentationFormat>Presentación en pantalla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Mirador</vt:lpstr>
      <vt:lpstr>Software de desarrollo</vt:lpstr>
      <vt:lpstr>Diapositiva 2</vt:lpstr>
      <vt:lpstr>Diapositiva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 desarrollo</dc:title>
  <dc:creator>TEXANO</dc:creator>
  <cp:lastModifiedBy>TEXANO</cp:lastModifiedBy>
  <cp:revision>1</cp:revision>
  <dcterms:created xsi:type="dcterms:W3CDTF">2009-10-19T21:07:23Z</dcterms:created>
  <dcterms:modified xsi:type="dcterms:W3CDTF">2009-10-19T21:14:02Z</dcterms:modified>
</cp:coreProperties>
</file>