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14DFA1-1850-446B-95B3-AE3C5EA15B86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6D57E5-E354-47E3-849C-18994096890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Datos" TargetMode="External"/><Relationship Id="rId2" Type="http://schemas.openxmlformats.org/officeDocument/2006/relationships/hyperlink" Target="http://es.wikipedia.org/wiki/Personal_area_networ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GHz" TargetMode="External"/><Relationship Id="rId5" Type="http://schemas.openxmlformats.org/officeDocument/2006/relationships/hyperlink" Target="http://es.wikipedia.org/wiki/Banda_ISM" TargetMode="External"/><Relationship Id="rId4" Type="http://schemas.openxmlformats.org/officeDocument/2006/relationships/hyperlink" Target="http://es.wikipedia.org/wiki/Radiofrecuenc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tadora" TargetMode="External"/><Relationship Id="rId2" Type="http://schemas.openxmlformats.org/officeDocument/2006/relationships/hyperlink" Target="http://es.wikipedia.org/wiki/C%C3%A1mara_digit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P%C3%A1gina_web" TargetMode="External"/><Relationship Id="rId4" Type="http://schemas.openxmlformats.org/officeDocument/2006/relationships/hyperlink" Target="http://es.wikipedia.org/wiki/Inter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DE COMUNICACION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CARACTERISTICAS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Permiten mantener comunicación entre múltiples usuarios ya sea con n sin conexión a INTERNET</a:t>
            </a:r>
          </a:p>
          <a:p>
            <a:endParaRPr lang="es-ES" dirty="0" smtClean="0"/>
          </a:p>
          <a:p>
            <a:r>
              <a:rPr lang="es-ES" dirty="0" smtClean="0"/>
              <a:t>BLUETOOTH</a:t>
            </a:r>
          </a:p>
          <a:p>
            <a:r>
              <a:rPr lang="es-ES" sz="2400" dirty="0" smtClean="0"/>
              <a:t>es una especificación industrial para </a:t>
            </a:r>
            <a:r>
              <a:rPr lang="es-ES" sz="2400" dirty="0" smtClean="0">
                <a:hlinkClick r:id="rId2" tooltip="Personal area network"/>
              </a:rPr>
              <a:t>Redes Inalámbricas de Área Personal (</a:t>
            </a:r>
            <a:r>
              <a:rPr lang="es-ES" sz="2400" dirty="0" err="1" smtClean="0">
                <a:hlinkClick r:id="rId2" tooltip="Personal area network"/>
              </a:rPr>
              <a:t>WPANs</a:t>
            </a:r>
            <a:r>
              <a:rPr lang="es-ES" sz="2400" dirty="0" smtClean="0">
                <a:hlinkClick r:id="rId2" tooltip="Personal area network"/>
              </a:rPr>
              <a:t>)</a:t>
            </a:r>
            <a:r>
              <a:rPr lang="es-ES" sz="2400" dirty="0" smtClean="0"/>
              <a:t> que posibilita la transmisión de voz y </a:t>
            </a:r>
            <a:r>
              <a:rPr lang="es-ES" sz="2400" dirty="0" smtClean="0">
                <a:hlinkClick r:id="rId3" tooltip="Datos"/>
              </a:rPr>
              <a:t>datos</a:t>
            </a:r>
            <a:r>
              <a:rPr lang="es-ES" sz="2400" dirty="0" smtClean="0"/>
              <a:t> entre diferentes dispositivos mediante un enlace por </a:t>
            </a:r>
            <a:r>
              <a:rPr lang="es-ES" sz="2400" dirty="0" smtClean="0">
                <a:hlinkClick r:id="rId4" tooltip="Radiofrecuencia"/>
              </a:rPr>
              <a:t>radiofrecuencia</a:t>
            </a:r>
            <a:r>
              <a:rPr lang="es-ES" sz="2400" dirty="0" smtClean="0"/>
              <a:t> en la </a:t>
            </a:r>
            <a:r>
              <a:rPr lang="es-ES" sz="2400" dirty="0" smtClean="0">
                <a:hlinkClick r:id="rId5" tooltip="Banda ISM"/>
              </a:rPr>
              <a:t>banda ISM</a:t>
            </a:r>
            <a:r>
              <a:rPr lang="es-ES" sz="2400" dirty="0" smtClean="0"/>
              <a:t> de los 2,4 </a:t>
            </a:r>
            <a:r>
              <a:rPr lang="es-ES" sz="2400" dirty="0" err="1" smtClean="0">
                <a:hlinkClick r:id="rId6" tooltip="GHz"/>
              </a:rPr>
              <a:t>GHz</a:t>
            </a:r>
            <a:r>
              <a:rPr lang="es-ES" sz="2400" dirty="0" err="1" smtClean="0"/>
              <a:t>.</a:t>
            </a:r>
            <a:endParaRPr lang="es-E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CAMARA WEB</a:t>
            </a:r>
          </a:p>
          <a:p>
            <a:r>
              <a:rPr lang="es-ES" sz="2400" dirty="0" smtClean="0"/>
              <a:t>es </a:t>
            </a:r>
            <a:r>
              <a:rPr lang="es-ES" sz="2400" dirty="0" smtClean="0"/>
              <a:t>una pequeña </a:t>
            </a:r>
            <a:r>
              <a:rPr lang="es-ES" sz="2400" dirty="0" smtClean="0">
                <a:hlinkClick r:id="rId2" tooltip="Cámara digital"/>
              </a:rPr>
              <a:t>cámara digital</a:t>
            </a:r>
            <a:r>
              <a:rPr lang="es-ES" sz="2400" dirty="0" smtClean="0"/>
              <a:t> conectada a una </a:t>
            </a:r>
            <a:r>
              <a:rPr lang="es-ES" sz="2400" dirty="0" smtClean="0">
                <a:hlinkClick r:id="rId3" tooltip="Computadora"/>
              </a:rPr>
              <a:t>computadora</a:t>
            </a:r>
            <a:r>
              <a:rPr lang="es-ES" sz="2400" dirty="0" smtClean="0"/>
              <a:t>, la cual puede capturar imágenes y transmitirlas a través de </a:t>
            </a:r>
            <a:r>
              <a:rPr lang="es-ES" sz="2400" dirty="0" smtClean="0">
                <a:hlinkClick r:id="rId4" tooltip="Internet"/>
              </a:rPr>
              <a:t>Internet</a:t>
            </a:r>
            <a:r>
              <a:rPr lang="es-ES" sz="2400" dirty="0" smtClean="0"/>
              <a:t>, ya sea a una </a:t>
            </a:r>
            <a:r>
              <a:rPr lang="es-ES" sz="2400" dirty="0" smtClean="0">
                <a:hlinkClick r:id="rId5" tooltip="Página web"/>
              </a:rPr>
              <a:t>página web</a:t>
            </a:r>
            <a:r>
              <a:rPr lang="es-ES" sz="2400" dirty="0" smtClean="0"/>
              <a:t> </a:t>
            </a:r>
            <a:endParaRPr lang="es-ES" sz="2400" dirty="0" smtClean="0"/>
          </a:p>
          <a:p>
            <a:endParaRPr lang="es-ES" sz="2400" dirty="0" smtClean="0"/>
          </a:p>
          <a:p>
            <a:r>
              <a:rPr lang="es-ES" sz="2400" dirty="0" smtClean="0"/>
              <a:t>BANDA ANCHA</a:t>
            </a:r>
            <a:endParaRPr lang="es-ES" sz="2400" dirty="0" smtClean="0"/>
          </a:p>
          <a:p>
            <a:r>
              <a:rPr lang="es-ES" sz="2400" dirty="0" smtClean="0"/>
              <a:t>Lleva </a:t>
            </a:r>
            <a:r>
              <a:rPr lang="es-ES" sz="2400" smtClean="0"/>
              <a:t>a cabo </a:t>
            </a:r>
            <a:r>
              <a:rPr lang="es-ES" sz="2400" dirty="0" smtClean="0"/>
              <a:t>la </a:t>
            </a:r>
            <a:r>
              <a:rPr lang="es-ES" sz="2400" dirty="0" smtClean="0"/>
              <a:t>transmisión de datos en la cual se envían simultáneamente varias piezas de información, con el objeto de incrementar la velocidad de transmisión efectiva. otra u otras computadoras de forma privada</a:t>
            </a:r>
            <a:endParaRPr lang="es-E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125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Vértice</vt:lpstr>
      <vt:lpstr>DISPOSITIVOS DE COMUNICACION</vt:lpstr>
      <vt:lpstr>CARACTERISTICAS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COMUNICACION</dc:title>
  <dc:creator>TEXANO</dc:creator>
  <cp:lastModifiedBy>TEXANO</cp:lastModifiedBy>
  <cp:revision>2</cp:revision>
  <dcterms:created xsi:type="dcterms:W3CDTF">2009-10-19T20:35:08Z</dcterms:created>
  <dcterms:modified xsi:type="dcterms:W3CDTF">2009-10-19T20:45:59Z</dcterms:modified>
</cp:coreProperties>
</file>