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F01BEC-58B8-4266-BF5E-1282F4BFDFD3}" type="datetimeFigureOut">
              <a:rPr lang="es-ES_tradnl" smtClean="0"/>
              <a:pPr/>
              <a:t>08/10/2009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D370BF-5C2E-47F4-9239-A29F061EE47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_tradnl" sz="3600" dirty="0" smtClean="0"/>
              <a:t>Ordenador o Computadora, dispositivo electrónico capaz de recibir un conjunto de instrucciones y ejecutarlas realizando cálculos sobre los datos numéricos, o bien compilando y correlacionando otros tipos de información.</a:t>
            </a:r>
            <a:r>
              <a:rPr lang="es-ES_tradnl" sz="3600" b="1" dirty="0" smtClean="0"/>
              <a:t> </a:t>
            </a:r>
            <a:endParaRPr lang="es-ES_tradnl" sz="3600" dirty="0" smtClean="0"/>
          </a:p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i="1" dirty="0" smtClean="0"/>
              <a:t>DEFINICION</a:t>
            </a:r>
            <a:endParaRPr lang="es-ES_tradnl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DEFINICION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WinuE</cp:lastModifiedBy>
  <cp:revision>3</cp:revision>
  <dcterms:created xsi:type="dcterms:W3CDTF">2009-10-08T18:12:52Z</dcterms:created>
  <dcterms:modified xsi:type="dcterms:W3CDTF">2009-10-08T18:15:22Z</dcterms:modified>
</cp:coreProperties>
</file>