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Tm="3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  <p:transition advTm="3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EC8B70-27F4-4E05-81CB-5D4268D2E3C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27AC74-EBD0-482B-840A-AA6880D756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3000">
    <p:wedg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PARTES FISICAS DE UNA COMPUTADORA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142984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&gt; </a:t>
            </a:r>
            <a:r>
              <a:rPr lang="es-ES" b="1" dirty="0" smtClean="0"/>
              <a:t>Unidad de Disquetes</a:t>
            </a:r>
            <a:endParaRPr lang="es-ES" dirty="0" smtClean="0"/>
          </a:p>
          <a:p>
            <a:r>
              <a:rPr lang="es-ES" dirty="0" smtClean="0"/>
              <a:t>Las unidades de disquetes (o </a:t>
            </a:r>
            <a:r>
              <a:rPr lang="es-ES" i="1" dirty="0" smtClean="0"/>
              <a:t>drivers de disquete</a:t>
            </a:r>
            <a:r>
              <a:rPr lang="es-ES" dirty="0" smtClean="0"/>
              <a:t>) son dispositivos de entrada y salida que permiten el cargue y descargue masivo de información al computador, así como su almacenamiento y transporte.</a:t>
            </a:r>
          </a:p>
          <a:p>
            <a:r>
              <a:rPr lang="es-ES" dirty="0" smtClean="0"/>
              <a:t>Operan grabando y leyendo la información sobre la superficie de un disquete, modificando sus características magnéticas, por lo cual son un medio magnético.</a:t>
            </a:r>
          </a:p>
          <a:p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 descr="C:\Users\ALEX\Pictures\unidad-de-disquete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071546"/>
            <a:ext cx="4286280" cy="4286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14422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&gt; </a:t>
            </a:r>
            <a:r>
              <a:rPr lang="es-ES" b="1" dirty="0" smtClean="0"/>
              <a:t>Unidad (o Drive) de CD-</a:t>
            </a:r>
            <a:r>
              <a:rPr lang="es-ES" b="1" dirty="0" err="1" smtClean="0"/>
              <a:t>Rom</a:t>
            </a:r>
            <a:endParaRPr lang="es-ES" dirty="0" smtClean="0"/>
          </a:p>
          <a:p>
            <a:r>
              <a:rPr lang="es-ES" dirty="0" smtClean="0"/>
              <a:t>Es la unidad encargada de leer un disco óptico, es decir de lectura mediante un rayo láser, no recargable utilizado para el almacenamiento de información en sistemas informáticos.</a:t>
            </a:r>
          </a:p>
          <a:p>
            <a:r>
              <a:rPr lang="es-ES" dirty="0" smtClean="0"/>
              <a:t>Las siglas de la expresión CD-</a:t>
            </a:r>
            <a:r>
              <a:rPr lang="es-ES" dirty="0" err="1" smtClean="0"/>
              <a:t>Rom</a:t>
            </a:r>
            <a:r>
              <a:rPr lang="es-ES" dirty="0" smtClean="0"/>
              <a:t> son </a:t>
            </a:r>
            <a:r>
              <a:rPr lang="es-ES" i="1" dirty="0" smtClean="0"/>
              <a:t>Compact Disc </a:t>
            </a:r>
            <a:r>
              <a:rPr lang="es-ES" i="1" dirty="0" err="1" smtClean="0"/>
              <a:t>Read-Only</a:t>
            </a:r>
            <a:r>
              <a:rPr lang="es-ES" i="1" dirty="0" smtClean="0"/>
              <a:t> </a:t>
            </a:r>
            <a:r>
              <a:rPr lang="es-ES" i="1" dirty="0" err="1" smtClean="0"/>
              <a:t>Memory</a:t>
            </a:r>
            <a:r>
              <a:rPr lang="es-ES" dirty="0" smtClean="0"/>
              <a:t> que en español es </a:t>
            </a:r>
            <a:r>
              <a:rPr lang="es-ES" i="1" dirty="0" smtClean="0"/>
              <a:t>disco compacto de sólo lectura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6" name="Picture 2" descr="C:\Users\ALEX\Pictures\unidad-de-cd-rom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285860"/>
            <a:ext cx="4043374" cy="40433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183880" cy="4187952"/>
          </a:xfrm>
        </p:spPr>
        <p:txBody>
          <a:bodyPr/>
          <a:lstStyle/>
          <a:p>
            <a:r>
              <a:rPr lang="es-ES" dirty="0" smtClean="0"/>
              <a:t>&gt; </a:t>
            </a:r>
            <a:r>
              <a:rPr lang="es-ES" b="1" dirty="0" smtClean="0"/>
              <a:t>Quemador (o Grabadora) de CD</a:t>
            </a:r>
            <a:endParaRPr lang="es-ES" dirty="0" smtClean="0"/>
          </a:p>
          <a:p>
            <a:r>
              <a:rPr lang="es-ES" dirty="0" smtClean="0"/>
              <a:t>Esta unidad no sólo lee los </a:t>
            </a:r>
            <a:r>
              <a:rPr lang="es-ES" dirty="0" err="1" smtClean="0"/>
              <a:t>cd’s</a:t>
            </a:r>
            <a:r>
              <a:rPr lang="es-ES" dirty="0" smtClean="0"/>
              <a:t> sino que permite grabar en ellos cualquier clase de información, utilizando un programa especialmente diseñado para esta función (</a:t>
            </a:r>
            <a:r>
              <a:rPr lang="es-ES" dirty="0" err="1" smtClean="0"/>
              <a:t>Nero</a:t>
            </a:r>
            <a:r>
              <a:rPr lang="es-ES" dirty="0" smtClean="0"/>
              <a:t>, </a:t>
            </a:r>
            <a:r>
              <a:rPr lang="es-ES" dirty="0" err="1" smtClean="0"/>
              <a:t>Roxio</a:t>
            </a:r>
            <a:r>
              <a:rPr lang="es-ES" dirty="0" smtClean="0"/>
              <a:t> CD </a:t>
            </a:r>
            <a:r>
              <a:rPr lang="es-ES" dirty="0" err="1" smtClean="0"/>
              <a:t>Creator</a:t>
            </a:r>
            <a:r>
              <a:rPr lang="es-ES" dirty="0" smtClean="0"/>
              <a:t>, etc.).</a:t>
            </a:r>
          </a:p>
          <a:p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 descr="C:\Users\ALEX\Pictures\quemador-o-grabadora-de-cd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357298"/>
            <a:ext cx="3810000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14422"/>
            <a:ext cx="8183880" cy="4187952"/>
          </a:xfrm>
        </p:spPr>
        <p:txBody>
          <a:bodyPr/>
          <a:lstStyle/>
          <a:p>
            <a:r>
              <a:rPr lang="es-ES" dirty="0" smtClean="0"/>
              <a:t>&gt; </a:t>
            </a:r>
            <a:r>
              <a:rPr lang="es-ES" b="1" dirty="0" smtClean="0"/>
              <a:t>Unidad de DVD</a:t>
            </a:r>
            <a:endParaRPr lang="es-ES" dirty="0" smtClean="0"/>
          </a:p>
          <a:p>
            <a:r>
              <a:rPr lang="es-ES" dirty="0" smtClean="0"/>
              <a:t>Esta unidad se encarga de leer DVD (</a:t>
            </a:r>
            <a:r>
              <a:rPr lang="es-ES" i="1" dirty="0" smtClean="0"/>
              <a:t>disco de video digital</a:t>
            </a:r>
            <a:r>
              <a:rPr lang="es-ES" dirty="0" smtClean="0"/>
              <a:t>), que es un formato de almacenamiento de datos digitales, tiene una gran capacidad de almacenamiento. Permite guardar desde 4.5 GB (</a:t>
            </a:r>
            <a:r>
              <a:rPr lang="es-ES" i="1" dirty="0" smtClean="0"/>
              <a:t>gigabytes</a:t>
            </a:r>
            <a:r>
              <a:rPr lang="es-ES" dirty="0" smtClean="0"/>
              <a:t>) hasta 17 GB.</a:t>
            </a:r>
          </a:p>
          <a:p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194" name="Picture 2" descr="C:\Users\ALEX\Pictures\unidad-de-dvd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928802"/>
            <a:ext cx="4914900" cy="2752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&gt; </a:t>
            </a:r>
            <a:r>
              <a:rPr lang="es-ES" b="1" dirty="0" smtClean="0"/>
              <a:t>Teclado</a:t>
            </a:r>
            <a:endParaRPr lang="es-ES" dirty="0" smtClean="0"/>
          </a:p>
          <a:p>
            <a:r>
              <a:rPr lang="es-ES" dirty="0" smtClean="0"/>
              <a:t>El teclado es permite la comunicación con la computadora e ingresar la información. Es fundamental para utilizar cualquier aplicación.</a:t>
            </a:r>
          </a:p>
          <a:p>
            <a:r>
              <a:rPr lang="es-ES" dirty="0" smtClean="0"/>
              <a:t>El teclado más comúnmente utilizado tiene 102 teclas, agrupadas en cuatro bloques: teclado alfanumérico, teclado numérico, teclas de función y teclas de control.</a:t>
            </a:r>
          </a:p>
          <a:p>
            <a:r>
              <a:rPr lang="es-ES" dirty="0" smtClean="0"/>
              <a:t>Se utiliza como una máquina de escribir, presionando sobre la tecla que se quiere ingresar; algunas teclas tienen una función predeterminada que es siempre la misma, </a:t>
            </a:r>
          </a:p>
          <a:p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218" name="Picture 2" descr="C:\Users\ALEX\Pictures\teclado-de-una-computadora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428736"/>
            <a:ext cx="4500594" cy="3386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428736"/>
            <a:ext cx="8183880" cy="4187952"/>
          </a:xfrm>
        </p:spPr>
        <p:txBody>
          <a:bodyPr/>
          <a:lstStyle/>
          <a:p>
            <a:r>
              <a:rPr lang="es-ES" dirty="0" smtClean="0"/>
              <a:t>Las </a:t>
            </a:r>
            <a:r>
              <a:rPr lang="es-ES" b="1" dirty="0" smtClean="0"/>
              <a:t>partes de la computadora</a:t>
            </a:r>
            <a:r>
              <a:rPr lang="es-ES" dirty="0" smtClean="0"/>
              <a:t> (aspecto físico: </a:t>
            </a:r>
            <a:r>
              <a:rPr lang="es-ES" i="1" dirty="0" smtClean="0"/>
              <a:t>hardware</a:t>
            </a:r>
            <a:r>
              <a:rPr lang="es-ES" dirty="0" smtClean="0"/>
              <a:t>), también llamadas </a:t>
            </a:r>
            <a:r>
              <a:rPr lang="es-ES" b="1" dirty="0" smtClean="0"/>
              <a:t>dispositivos de entrada/salida</a:t>
            </a:r>
            <a:r>
              <a:rPr lang="es-ES" dirty="0" smtClean="0"/>
              <a:t> (E/S), son todos aquellos artefactos electrónicos que observamos ilustrados en nuestra computadora.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85784" y="30003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                      </a:t>
            </a:r>
            <a:r>
              <a:rPr lang="es-ES" sz="15300" dirty="0" smtClean="0"/>
              <a:t>FIN</a:t>
            </a:r>
            <a:endParaRPr lang="es-ES" sz="153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0298" y="530352"/>
            <a:ext cx="6186502" cy="89838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          </a:t>
            </a:r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3" descr="C:\Users\ALEX\Pictures\partes-de-la-computadora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428736"/>
            <a:ext cx="4572032" cy="3145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3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142984"/>
            <a:ext cx="8183880" cy="418795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&gt; </a:t>
            </a:r>
            <a:r>
              <a:rPr lang="es-ES" b="1" dirty="0" smtClean="0"/>
              <a:t>CPU (Unidad Central de Proceso)</a:t>
            </a:r>
            <a:endParaRPr lang="es-ES" dirty="0" smtClean="0"/>
          </a:p>
          <a:p>
            <a:r>
              <a:rPr lang="es-ES" dirty="0" smtClean="0"/>
              <a:t>El CPU es una de las partes fundamentales del </a:t>
            </a:r>
            <a:r>
              <a:rPr lang="es-ES" i="1" dirty="0" smtClean="0"/>
              <a:t>Hardware</a:t>
            </a:r>
            <a:r>
              <a:rPr lang="es-ES" dirty="0" smtClean="0"/>
              <a:t>. Contiene los circuitos, los procesadores y las memorias que ejecutan las transferencias de información.</a:t>
            </a:r>
          </a:p>
          <a:p>
            <a:r>
              <a:rPr lang="es-ES" dirty="0" smtClean="0"/>
              <a:t>La unidad central de proceso (CPU), es un conjunto de circuitos electrónicos digitales encargados de recibir la información de los dispositivos de entrada/salida, procesarla y enviarla de nuevo a los dispositivos de entrada/salida, constituyéndose en la parte más importante del computador.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C:\Users\ALEX\Pictures\cpu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285860"/>
            <a:ext cx="4138623" cy="41386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71546"/>
            <a:ext cx="8183880" cy="4187952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&gt; </a:t>
            </a:r>
            <a:r>
              <a:rPr lang="es-ES" b="1" dirty="0" smtClean="0"/>
              <a:t>Pantalla</a:t>
            </a:r>
            <a:r>
              <a:rPr lang="es-ES" dirty="0" smtClean="0"/>
              <a:t> o </a:t>
            </a:r>
            <a:r>
              <a:rPr lang="es-ES" b="1" dirty="0" smtClean="0"/>
              <a:t>Monitor</a:t>
            </a:r>
            <a:endParaRPr lang="es-ES" dirty="0" smtClean="0"/>
          </a:p>
          <a:p>
            <a:r>
              <a:rPr lang="es-ES" dirty="0" smtClean="0"/>
              <a:t>Es un periférico de salida y en su superficie luminiscente es en la que se reproducen las imágenes. El monitor es el que mantiene informado al usuario de lo que está haciendo el computador en cada momento.</a:t>
            </a:r>
          </a:p>
          <a:p>
            <a:r>
              <a:rPr lang="es-ES" dirty="0" smtClean="0"/>
              <a:t>Las características de un monitor dependen de la calidad de la imagen y esta del número de píxeles que dispone y del número de colores que pueda mostrar.</a:t>
            </a:r>
          </a:p>
          <a:p>
            <a:r>
              <a:rPr lang="es-ES" dirty="0" smtClean="0"/>
              <a:t>Un monitor VGA muestra apenas 16 colores y una resolución de 640 x 480 (baja resolución). Un monitor SVGA llega hasta 16 millones de colores con resolución de 1280 x 1024 (altísima resolución).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 descr="C:\Users\ALEX\Pictures\pantalla-o-monitor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214422"/>
            <a:ext cx="4043374" cy="40433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92867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&gt; </a:t>
            </a:r>
            <a:r>
              <a:rPr lang="es-ES" b="1" dirty="0" smtClean="0"/>
              <a:t>Ratón o Mouse</a:t>
            </a:r>
            <a:endParaRPr lang="es-ES" dirty="0" smtClean="0"/>
          </a:p>
          <a:p>
            <a:r>
              <a:rPr lang="es-ES" dirty="0" smtClean="0"/>
              <a:t>Es un dispositivo de forma plana cuyo desplazamiento sobre una superficie lisa horizontal se refleja fielmente en el movimiento del cursor en la pantalla (o monitor) de visualización.</a:t>
            </a:r>
          </a:p>
          <a:p>
            <a:r>
              <a:rPr lang="es-ES" dirty="0" smtClean="0"/>
              <a:t>Existen mouse que funciona con un cable conectado al computador y los que operan sin cable y transmiten las órdenes por rayos infrarrojos (también llamado mouse inalámbrico).</a:t>
            </a:r>
          </a:p>
          <a:p>
            <a:endParaRPr lang="es-E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C:\Users\ALEX\Pictures\raton-o-mouse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71612"/>
            <a:ext cx="3988781" cy="35455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</TotalTime>
  <Words>587</Words>
  <Application>Microsoft Office PowerPoint</Application>
  <PresentationFormat>Presentación en pantalla (4:3)</PresentationFormat>
  <Paragraphs>28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Aspecto</vt:lpstr>
      <vt:lpstr>PARTES FISICAS DE UNA COMPUTADORA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                       FIN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FISICAS DE UNA COMPUTADORA</dc:title>
  <dc:creator>ALEX</dc:creator>
  <cp:lastModifiedBy>ALEX</cp:lastModifiedBy>
  <cp:revision>4</cp:revision>
  <dcterms:created xsi:type="dcterms:W3CDTF">2009-10-19T16:40:11Z</dcterms:created>
  <dcterms:modified xsi:type="dcterms:W3CDTF">2009-10-21T13:35:42Z</dcterms:modified>
</cp:coreProperties>
</file>