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5EAC04-584E-442D-A2BD-FC696C76F1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C181068-3E14-4C26-913C-94042B736D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-tadoras.blogspot.com/2009/03/hardware-interno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.com/diferencia-entre-bits-y-bytes.php" TargetMode="External"/><Relationship Id="rId2" Type="http://schemas.openxmlformats.org/officeDocument/2006/relationships/hyperlink" Target="http://www.bloginformatico.com/diferencia-entre-bits-y-bytes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u="sng" dirty="0">
                <a:hlinkClick r:id="rId2"/>
              </a:rPr>
              <a:t>HARDWARE INTERNO</a:t>
            </a:r>
            <a:endParaRPr lang="es-ES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&gt; Tarjeta de Red</a:t>
            </a:r>
            <a:endParaRPr lang="es-ES" dirty="0"/>
          </a:p>
        </p:txBody>
      </p:sp>
      <p:pic>
        <p:nvPicPr>
          <p:cNvPr id="5122" name="Picture 2" descr="C:\Users\ALEX\Pictures\Nueva carpeta (2)\tarjeta-de-re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98850" y="3022600"/>
            <a:ext cx="2603500" cy="2095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&gt; Tarjeta de Fax Modem</a:t>
            </a:r>
            <a:endParaRPr lang="es-ES" dirty="0"/>
          </a:p>
        </p:txBody>
      </p:sp>
      <p:pic>
        <p:nvPicPr>
          <p:cNvPr id="6146" name="Picture 2" descr="C:\Users\ALEX\Pictures\Nueva carpeta (2)\tarjeta-de-fax-modem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85992"/>
            <a:ext cx="3729052" cy="37290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&gt; Tarjeta de Video</a:t>
            </a:r>
            <a:endParaRPr lang="es-ES" dirty="0"/>
          </a:p>
        </p:txBody>
      </p:sp>
      <p:pic>
        <p:nvPicPr>
          <p:cNvPr id="7170" name="Picture 2" descr="C:\Users\ALEX\Pictures\Nueva carpeta (2)\tarjeta-de-video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00240"/>
            <a:ext cx="3919555" cy="39195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214422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Disco Duro (HDD - </a:t>
            </a:r>
            <a:r>
              <a:rPr lang="es-ES" b="1" dirty="0" err="1" smtClean="0"/>
              <a:t>Hard</a:t>
            </a:r>
            <a:r>
              <a:rPr lang="es-ES" b="1" dirty="0" smtClean="0"/>
              <a:t> Disk Drive)</a:t>
            </a:r>
            <a:endParaRPr lang="es-ES" dirty="0" smtClean="0"/>
          </a:p>
          <a:p>
            <a:r>
              <a:rPr lang="es-ES" b="1" dirty="0" smtClean="0"/>
              <a:t>El </a:t>
            </a:r>
            <a:r>
              <a:rPr lang="es-ES" b="1" dirty="0" smtClean="0"/>
              <a:t>disco duro es el sistema (o dispositivo) de almacenamiento masivo de datos más difundido. Los primeros computadores no incorporaban estos discos, porque manejaban un volumen de datos pequeños, y les bastaba utilizar los disquetes de pocos KB.</a:t>
            </a:r>
            <a:br>
              <a:rPr lang="es-ES" b="1" dirty="0" smtClean="0"/>
            </a:br>
            <a:r>
              <a:rPr lang="es-ES" b="1" dirty="0" smtClean="0"/>
              <a:t>El disco duro tiene una gran capacidad de almacenamiento que varía a medida que pasa el tiempo, en la actualidad existen de 20, 40, 80 y hasta 250 GB (Gigabytes).</a:t>
            </a:r>
          </a:p>
          <a:p>
            <a:endParaRPr lang="es-ES" dirty="0"/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4" name="Picture 2" descr="C:\Users\ALEX\Pictures\Nueva carpeta (2)\disco-duro-hard-disk-drive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00240"/>
            <a:ext cx="4114824" cy="37719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4572000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3900" dirty="0" smtClean="0"/>
              <a:t>   FIN</a:t>
            </a:r>
            <a:endParaRPr lang="es-ES" sz="23900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 smtClean="0"/>
              <a:t>Procesador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 el chip más importante de la tarjeta madre, es el que se encarga de organizar el funcionamiento del computador, procesar la información, ejecutar cálculos y en general realizar millones de instrucciones por segundos y esto es lo que define sus características y precio.</a:t>
            </a:r>
            <a:br>
              <a:rPr lang="es-ES" dirty="0" smtClean="0"/>
            </a:br>
            <a:r>
              <a:rPr lang="es-ES" dirty="0" smtClean="0"/>
              <a:t>Este chip actúa como calculador y ordenador a otros componentes. Al procesador se le dan varios nombres: </a:t>
            </a:r>
            <a:r>
              <a:rPr lang="es-ES" dirty="0" err="1" smtClean="0"/>
              <a:t>procesasdor</a:t>
            </a:r>
            <a:r>
              <a:rPr lang="es-ES" dirty="0" smtClean="0"/>
              <a:t> principal, corazón del sistema, y CPU.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ALEX\Pictures\Nueva carpeta (2)\procesador-de-una-computadora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857364"/>
            <a:ext cx="4093638" cy="36433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Memoria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computador funciona con varios tipos de memoria: ROM, RAM, caché interna, caché externa, de video.</a:t>
            </a:r>
            <a:br>
              <a:rPr lang="es-ES" dirty="0" smtClean="0"/>
            </a:br>
            <a:r>
              <a:rPr lang="es-ES" dirty="0" smtClean="0"/>
              <a:t>Se conoce como memoria el conjunto de </a:t>
            </a:r>
            <a:r>
              <a:rPr lang="es-ES" dirty="0" smtClean="0">
                <a:hlinkClick r:id="rId2"/>
              </a:rPr>
              <a:t>BITS</a:t>
            </a:r>
            <a:r>
              <a:rPr lang="es-ES" dirty="0" smtClean="0"/>
              <a:t> que almacena caracteres temporal y permanentemente. La representación mínima de éste es el </a:t>
            </a:r>
            <a:r>
              <a:rPr lang="es-ES" dirty="0" smtClean="0">
                <a:hlinkClick r:id="rId3"/>
              </a:rPr>
              <a:t>BYTE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Users\ALEX\Pictures\Nueva carpeta (2)\memoria-ram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00240"/>
            <a:ext cx="4760400" cy="3570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Tarjeta Madre (</a:t>
            </a:r>
            <a:r>
              <a:rPr lang="es-ES" b="1" dirty="0" err="1" smtClean="0"/>
              <a:t>MotherBoard</a:t>
            </a:r>
            <a:r>
              <a:rPr lang="es-ES" b="1" dirty="0" smtClean="0"/>
              <a:t> o </a:t>
            </a:r>
            <a:r>
              <a:rPr lang="es-ES" b="1" dirty="0" err="1" smtClean="0"/>
              <a:t>MainBoard</a:t>
            </a:r>
            <a:r>
              <a:rPr lang="es-ES" b="1" dirty="0" smtClean="0"/>
              <a:t>)</a:t>
            </a:r>
            <a:br>
              <a:rPr lang="es-ES" b="1" dirty="0" smtClean="0"/>
            </a:br>
            <a:r>
              <a:rPr lang="es-ES" dirty="0" smtClean="0"/>
              <a:t>Es la tarjeta primordial que se encuentra dentro del computador, a esta se adhieren todos los circuitos electrónicos, las memorias, CPU (microprocesador), tarjetas, y otras conexiones principales.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C:\Users\ALEX\Pictures\Nueva carpeta (2)\tarjeta-madre-motherboard-mainboar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214554"/>
            <a:ext cx="4697001" cy="36988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Tarjetas de Expansión</a:t>
            </a:r>
            <a:br>
              <a:rPr lang="es-ES" b="1" dirty="0" smtClean="0"/>
            </a:br>
            <a:r>
              <a:rPr lang="es-ES" dirty="0" smtClean="0"/>
              <a:t>Son aquellos dispositivos que se le instalan a la tarjeta madre para realizar una función específica, además mejora el funcionamiento y le da nuevas características y funciones al computador, entre ellas: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&gt; Tarjeta de Sonido</a:t>
            </a:r>
            <a:endParaRPr lang="es-ES" dirty="0"/>
          </a:p>
        </p:txBody>
      </p:sp>
      <p:pic>
        <p:nvPicPr>
          <p:cNvPr id="4098" name="Picture 2" descr="C:\Users\ALEX\Pictures\Nueva carpeta (2)\tarjeta-de-sonido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00240"/>
            <a:ext cx="4038620" cy="40386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</TotalTime>
  <Words>86</Words>
  <Application>Microsoft Office PowerPoint</Application>
  <PresentationFormat>Presentación en pantalla (4:3)</PresentationFormat>
  <Paragraphs>13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Metro</vt:lpstr>
      <vt:lpstr>HARDWARE INTERNO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&gt; Tarjeta de Sonido</vt:lpstr>
      <vt:lpstr>&gt; Tarjeta de Red</vt:lpstr>
      <vt:lpstr>&gt; Tarjeta de Fax Modem</vt:lpstr>
      <vt:lpstr>&gt; Tarjeta de Video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INTERNO</dc:title>
  <dc:creator>ALEX</dc:creator>
  <cp:lastModifiedBy>ALEX</cp:lastModifiedBy>
  <cp:revision>2</cp:revision>
  <dcterms:created xsi:type="dcterms:W3CDTF">2009-10-22T13:23:04Z</dcterms:created>
  <dcterms:modified xsi:type="dcterms:W3CDTF">2009-10-22T13:39:54Z</dcterms:modified>
</cp:coreProperties>
</file>