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A762-7CEE-4686-9855-7991A5AFE3D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5AD9-F375-42A3-8DB0-9B44D47528D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A762-7CEE-4686-9855-7991A5AFE3D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5AD9-F375-42A3-8DB0-9B44D47528D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A762-7CEE-4686-9855-7991A5AFE3D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5AD9-F375-42A3-8DB0-9B44D47528D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A762-7CEE-4686-9855-7991A5AFE3D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5AD9-F375-42A3-8DB0-9B44D47528D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A762-7CEE-4686-9855-7991A5AFE3D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5AD9-F375-42A3-8DB0-9B44D47528D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A762-7CEE-4686-9855-7991A5AFE3D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5AD9-F375-42A3-8DB0-9B44D47528D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A762-7CEE-4686-9855-7991A5AFE3D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5AD9-F375-42A3-8DB0-9B44D47528D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A762-7CEE-4686-9855-7991A5AFE3D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5AD9-F375-42A3-8DB0-9B44D47528D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A762-7CEE-4686-9855-7991A5AFE3D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5AD9-F375-42A3-8DB0-9B44D47528D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A762-7CEE-4686-9855-7991A5AFE3D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5AD9-F375-42A3-8DB0-9B44D47528D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A762-7CEE-4686-9855-7991A5AFE3D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5AD9-F375-42A3-8DB0-9B44D47528D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5A762-7CEE-4686-9855-7991A5AFE3D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65AD9-F375-42A3-8DB0-9B44D47528D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impresora-a-chorro-de-tint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14290"/>
            <a:ext cx="8215370" cy="6310330"/>
          </a:xfrm>
          <a:prstGeom prst="rect">
            <a:avLst/>
          </a:prstGeom>
          <a:ln w="38100">
            <a:solidFill>
              <a:srgbClr val="7030A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500042"/>
            <a:ext cx="6400800" cy="5572164"/>
          </a:xfrm>
        </p:spPr>
        <p:txBody>
          <a:bodyPr/>
          <a:lstStyle/>
          <a:p>
            <a:r>
              <a:rPr lang="es-ES" i="1" dirty="0" smtClean="0">
                <a:solidFill>
                  <a:schemeClr val="bg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Impresora de chorro de tinta</a:t>
            </a:r>
            <a:r>
              <a:rPr lang="es-ES" dirty="0" smtClean="0">
                <a:solidFill>
                  <a:schemeClr val="bg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s-ES" dirty="0" smtClean="0"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s-ES" dirty="0" smtClean="0"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</a:br>
            <a:endParaRPr lang="es-ES" dirty="0" smtClean="0">
              <a:solidFill>
                <a:schemeClr val="bg1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es-ES" dirty="0" smtClean="0"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Estas impresoras imprimen utilizando uno o varios cartuchos de tinta que contienen de 3 a la 30 ml. Algunas tienen una alta calidad de impresión, logrando casi igualar a las Láser.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BY 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ALEX</dc:creator>
  <cp:lastModifiedBy>ALEX</cp:lastModifiedBy>
  <cp:revision>2</cp:revision>
  <dcterms:created xsi:type="dcterms:W3CDTF">2009-10-19T16:29:02Z</dcterms:created>
  <dcterms:modified xsi:type="dcterms:W3CDTF">2009-10-21T14:23:53Z</dcterms:modified>
</cp:coreProperties>
</file>