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5FCB-0173-49C3-8009-5B9454F2ACB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CB16-3B8C-4372-B791-52359AD6E9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twinmos-usb.jpg"/>
          <p:cNvPicPr>
            <a:picLocks noChangeAspect="1"/>
          </p:cNvPicPr>
          <p:nvPr/>
        </p:nvPicPr>
        <p:blipFill>
          <a:blip r:embed="rId2">
            <a:lum bright="32000" contrast="-23000"/>
          </a:blip>
          <a:stretch>
            <a:fillRect/>
          </a:stretch>
        </p:blipFill>
        <p:spPr>
          <a:xfrm>
            <a:off x="857224" y="428605"/>
            <a:ext cx="7929618" cy="607223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8286808" cy="5929354"/>
          </a:xfrm>
        </p:spPr>
        <p:txBody>
          <a:bodyPr>
            <a:normAutofit fontScale="85000" lnSpcReduction="20000"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3.1 Dispositivos de almacenamiento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Los dispositivos de almacenamiento digital son el sustituto de los estantes que encontramos en los largos pasillos de una biblioteca. Ahora, en lugar de almacenar libros y otros objetos, almacenamos los archivos que contienen los documentos que forman la colección de la biblioteca digital.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El almacenamiento digital se utiliza para guardar datos y después procesarlos y usarlos como programas o información de cualquier tipo. Hay dos formas de guardar la información para después poder leerla, estos son los discos o unidades de almacenamiento magnético que guardan la información en una superficie de metal dirigido magnéticamente y los discos o unidades de almacenamiento óptico que surgen, algunas décadas después, con el descubrimiento del láser.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1</cp:revision>
  <dcterms:created xsi:type="dcterms:W3CDTF">2009-10-19T16:57:30Z</dcterms:created>
  <dcterms:modified xsi:type="dcterms:W3CDTF">2009-10-21T14:21:17Z</dcterms:modified>
</cp:coreProperties>
</file>