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81151-3587-4620-8B36-E1FDB8675780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030FB-F89B-4E2A-8CE9-B511F0E18E3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30FB-F89B-4E2A-8CE9-B511F0E18E31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30FB-F89B-4E2A-8CE9-B511F0E18E31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30FB-F89B-4E2A-8CE9-B511F0E18E31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30FB-F89B-4E2A-8CE9-B511F0E18E31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30FB-F89B-4E2A-8CE9-B511F0E18E31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30FB-F89B-4E2A-8CE9-B511F0E18E31}" type="slidenum">
              <a:rPr lang="es-MX" smtClean="0"/>
              <a:pPr/>
              <a:t>6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70E4643-57F3-4DA2-A671-F52D15213345}" type="datetimeFigureOut">
              <a:rPr lang="es-MX" smtClean="0"/>
              <a:pPr/>
              <a:t>20/10/2009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F84D5C-E14B-4BC3-94FA-18C5B440959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latin typeface="Comic Sans MS" pitchFamily="66" charset="0"/>
              </a:rPr>
              <a:t>SOTWARE DE PROGRAMACION O DESARROLLO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507894"/>
          </a:xfrm>
        </p:spPr>
        <p:txBody>
          <a:bodyPr>
            <a:normAutofit/>
          </a:bodyPr>
          <a:lstStyle/>
          <a:p>
            <a:r>
              <a:rPr lang="es-MX" dirty="0" smtClean="0"/>
              <a:t>Es el conjunto de herramientas que permiten al programador desarrollar programas informáticos, usando diferentes alternativas y lenguajes de programación, de una manera práctica.  </a:t>
            </a:r>
          </a:p>
          <a:p>
            <a:r>
              <a:rPr lang="es-MX" dirty="0" smtClean="0"/>
              <a:t>Incluye entre otros:</a:t>
            </a:r>
          </a:p>
          <a:p>
            <a:r>
              <a:rPr lang="es-MX" dirty="0" smtClean="0"/>
              <a:t>*Editores de texto</a:t>
            </a:r>
          </a:p>
          <a:p>
            <a:r>
              <a:rPr lang="es-MX" dirty="0" smtClean="0"/>
              <a:t>*Compiladores</a:t>
            </a:r>
          </a:p>
          <a:p>
            <a:r>
              <a:rPr lang="es-MX" dirty="0" smtClean="0"/>
              <a:t>*Interpretes </a:t>
            </a:r>
          </a:p>
          <a:p>
            <a:r>
              <a:rPr lang="es-MX" dirty="0" smtClean="0"/>
              <a:t>*Enlazadores</a:t>
            </a:r>
          </a:p>
          <a:p>
            <a:r>
              <a:rPr lang="es-MX" dirty="0" smtClean="0"/>
              <a:t>*Depuradores 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TIPOS DE SOFTWARE DE DESARROLLO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EDITORES DE TEXTO: programa que permite crear y modificar archivos digitales compuestos texto sin formato, conocidos comúnmente como archivos de texto.</a:t>
            </a:r>
          </a:p>
          <a:p>
            <a:r>
              <a:rPr lang="es-MX" dirty="0" smtClean="0"/>
              <a:t>Funciones básicas de un editor de texto:</a:t>
            </a:r>
          </a:p>
          <a:p>
            <a:pPr>
              <a:buNone/>
            </a:pPr>
            <a:r>
              <a:rPr lang="es-MX" dirty="0" smtClean="0"/>
              <a:t>a)Marcar región </a:t>
            </a:r>
          </a:p>
          <a:p>
            <a:pPr>
              <a:buNone/>
            </a:pPr>
            <a:r>
              <a:rPr lang="es-MX" dirty="0" smtClean="0"/>
              <a:t>b)Búsqueda y reemplazo</a:t>
            </a:r>
          </a:p>
          <a:p>
            <a:pPr>
              <a:buNone/>
            </a:pPr>
            <a:r>
              <a:rPr lang="es-MX" dirty="0" smtClean="0"/>
              <a:t>c)Copiar, cortar y pegar</a:t>
            </a:r>
          </a:p>
          <a:p>
            <a:pPr>
              <a:buNone/>
            </a:pPr>
            <a:r>
              <a:rPr lang="es-MX" dirty="0" smtClean="0"/>
              <a:t>d)Formatear </a:t>
            </a:r>
          </a:p>
          <a:p>
            <a:pPr>
              <a:buNone/>
            </a:pPr>
            <a:r>
              <a:rPr lang="es-MX" dirty="0" smtClean="0"/>
              <a:t>e)Deshacer y rehacer</a:t>
            </a:r>
          </a:p>
          <a:p>
            <a:pPr>
              <a:buNone/>
            </a:pPr>
            <a:r>
              <a:rPr lang="es-MX" dirty="0" smtClean="0"/>
              <a:t>f)Importar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TIPOS DE SOFTWARE DE DESARROLLO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MX" dirty="0" smtClean="0"/>
              <a:t>COMPILADOR: es un programa informático que traduce un programa escrito en un lenguaje de programación a otro lenguaje de programación, generando un programa equivalente que la maquina sea capaz de interpretar</a:t>
            </a:r>
          </a:p>
          <a:p>
            <a:r>
              <a:rPr lang="es-MX" dirty="0" smtClean="0"/>
              <a:t>Tipos de compilador: </a:t>
            </a:r>
          </a:p>
          <a:p>
            <a:pPr>
              <a:buNone/>
            </a:pPr>
            <a:r>
              <a:rPr lang="es-MX" dirty="0" smtClean="0"/>
              <a:t>a)Cruzados </a:t>
            </a:r>
          </a:p>
          <a:p>
            <a:pPr>
              <a:buNone/>
            </a:pPr>
            <a:r>
              <a:rPr lang="es-MX" dirty="0" smtClean="0"/>
              <a:t>b)Optimizadores </a:t>
            </a:r>
          </a:p>
          <a:p>
            <a:pPr>
              <a:buNone/>
            </a:pPr>
            <a:r>
              <a:rPr lang="es-MX" dirty="0" smtClean="0"/>
              <a:t>c)Compiladores de una sola pasada</a:t>
            </a:r>
          </a:p>
          <a:p>
            <a:pPr>
              <a:buNone/>
            </a:pPr>
            <a:r>
              <a:rPr lang="es-MX" dirty="0" smtClean="0"/>
              <a:t>d)Compiladores de varias pasadas</a:t>
            </a:r>
          </a:p>
          <a:p>
            <a:pPr>
              <a:buNone/>
            </a:pPr>
            <a:r>
              <a:rPr lang="es-MX" dirty="0" smtClean="0"/>
              <a:t>e)Compiladores JIT (</a:t>
            </a:r>
            <a:r>
              <a:rPr lang="es-MX" dirty="0" err="1" smtClean="0"/>
              <a:t>Just</a:t>
            </a:r>
            <a:r>
              <a:rPr lang="es-MX" dirty="0" smtClean="0"/>
              <a:t> In Time)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TIPOS DE SOFTWARE DE DESARROLLO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INTERPRETES: programa informático capaz de analizar y ejecutar otros programas, escritos en un lenguaje de alto nivel.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TIPOS DE SOFTWARE DE DESARROLLO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ENLAZADORES: es un programa que toma los ficheros de código objeto generando en los primeros pasos del proceso de compilación, la información de todos los recursos necesarios, quita aquellos recursos que no necesita, y enlaza el código objeto con su biblioteca con lo que finalmente produce un fichero ejecutable o en una biblioteca.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TIPOS DE SOFTWARE DE DESARROLLO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DEPURADORES: programa que permite depurar o limpiar los errores de otro programa informático  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</TotalTime>
  <Words>272</Words>
  <Application>Microsoft Office PowerPoint</Application>
  <PresentationFormat>Presentación en pantalla (4:3)</PresentationFormat>
  <Paragraphs>37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Solsticio</vt:lpstr>
      <vt:lpstr>SOTWARE DE PROGRAMACION O DESARROLLO</vt:lpstr>
      <vt:lpstr>TIPOS DE SOFTWARE DE DESARROLLO</vt:lpstr>
      <vt:lpstr>TIPOS DE SOFTWARE DE DESARROLLO</vt:lpstr>
      <vt:lpstr>TIPOS DE SOFTWARE DE DESARROLLO</vt:lpstr>
      <vt:lpstr>TIPOS DE SOFTWARE DE DESARROLLO</vt:lpstr>
      <vt:lpstr>TIPOS DE SOFTWARE DE DESARROLLO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DANY</dc:creator>
  <cp:lastModifiedBy>DANY</cp:lastModifiedBy>
  <cp:revision>7</cp:revision>
  <dcterms:created xsi:type="dcterms:W3CDTF">2009-10-20T01:17:35Z</dcterms:created>
  <dcterms:modified xsi:type="dcterms:W3CDTF">2009-10-20T23:54:40Z</dcterms:modified>
</cp:coreProperties>
</file>