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5C0DB2-4764-4669-B19C-070ADABEF724}" type="datetimeFigureOut">
              <a:rPr lang="es-MX" smtClean="0"/>
              <a:t>20/10/2009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5616D7-B8C2-451E-B31D-B70F4F92A73F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5616D7-B8C2-451E-B31D-B70F4F92A73F}" type="slidenum">
              <a:rPr lang="es-MX" smtClean="0"/>
              <a:t>1</a:t>
            </a:fld>
            <a:endParaRPr lang="es-MX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5616D7-B8C2-451E-B31D-B70F4F92A73F}" type="slidenum">
              <a:rPr lang="es-MX" smtClean="0"/>
              <a:t>2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C4F09-9A43-4E93-AC26-138E06963F61}" type="datetimeFigureOut">
              <a:rPr lang="es-MX" smtClean="0"/>
              <a:t>20/10/2009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84D9-BB3A-47AC-ADD1-1392BF76AD70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C4F09-9A43-4E93-AC26-138E06963F61}" type="datetimeFigureOut">
              <a:rPr lang="es-MX" smtClean="0"/>
              <a:t>20/10/2009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84D9-BB3A-47AC-ADD1-1392BF76AD7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C4F09-9A43-4E93-AC26-138E06963F61}" type="datetimeFigureOut">
              <a:rPr lang="es-MX" smtClean="0"/>
              <a:t>20/10/2009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84D9-BB3A-47AC-ADD1-1392BF76AD7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C4F09-9A43-4E93-AC26-138E06963F61}" type="datetimeFigureOut">
              <a:rPr lang="es-MX" smtClean="0"/>
              <a:t>20/10/2009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84D9-BB3A-47AC-ADD1-1392BF76AD7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C4F09-9A43-4E93-AC26-138E06963F61}" type="datetimeFigureOut">
              <a:rPr lang="es-MX" smtClean="0"/>
              <a:t>20/10/2009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84D9-BB3A-47AC-ADD1-1392BF76AD70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C4F09-9A43-4E93-AC26-138E06963F61}" type="datetimeFigureOut">
              <a:rPr lang="es-MX" smtClean="0"/>
              <a:t>20/10/2009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84D9-BB3A-47AC-ADD1-1392BF76AD7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C4F09-9A43-4E93-AC26-138E06963F61}" type="datetimeFigureOut">
              <a:rPr lang="es-MX" smtClean="0"/>
              <a:t>20/10/2009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84D9-BB3A-47AC-ADD1-1392BF76AD7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C4F09-9A43-4E93-AC26-138E06963F61}" type="datetimeFigureOut">
              <a:rPr lang="es-MX" smtClean="0"/>
              <a:t>20/10/2009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84D9-BB3A-47AC-ADD1-1392BF76AD7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C4F09-9A43-4E93-AC26-138E06963F61}" type="datetimeFigureOut">
              <a:rPr lang="es-MX" smtClean="0"/>
              <a:t>20/10/2009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84D9-BB3A-47AC-ADD1-1392BF76AD7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C4F09-9A43-4E93-AC26-138E06963F61}" type="datetimeFigureOut">
              <a:rPr lang="es-MX" smtClean="0"/>
              <a:t>20/10/2009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84D9-BB3A-47AC-ADD1-1392BF76AD7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C4F09-9A43-4E93-AC26-138E06963F61}" type="datetimeFigureOut">
              <a:rPr lang="es-MX" smtClean="0"/>
              <a:t>20/10/2009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23684D9-BB3A-47AC-ADD1-1392BF76AD70}" type="slidenum">
              <a:rPr lang="es-MX" smtClean="0"/>
              <a:t>‹Nº›</a:t>
            </a:fld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52C4F09-9A43-4E93-AC26-138E06963F61}" type="datetimeFigureOut">
              <a:rPr lang="es-MX" smtClean="0"/>
              <a:t>20/10/2009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23684D9-BB3A-47AC-ADD1-1392BF76AD70}" type="slidenum">
              <a:rPr lang="es-MX" smtClean="0"/>
              <a:t>‹Nº›</a:t>
            </a:fld>
            <a:endParaRPr lang="es-MX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SOFTWARE DE APLICACIÓN 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SOFTWARE DE APLICACION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Es aquel que permite a los usuarios llevar a cabo una o varias tareas especificas, en cualquier campo de actividad susceptible a ser automatizado o asistido, con especial énfasis en los negocios</a:t>
            </a:r>
            <a:endParaRPr lang="es-MX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</TotalTime>
  <Words>42</Words>
  <Application>Microsoft Office PowerPoint</Application>
  <PresentationFormat>Presentación en pantalla (4:3)</PresentationFormat>
  <Paragraphs>5</Paragraphs>
  <Slides>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Flujo</vt:lpstr>
      <vt:lpstr>SOFTWARE DE APLICACIÓN </vt:lpstr>
      <vt:lpstr>SOFTWARE DE APLICACION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DE APLICACIÓN</dc:title>
  <dc:creator>DANY</dc:creator>
  <cp:lastModifiedBy>DANY</cp:lastModifiedBy>
  <cp:revision>2</cp:revision>
  <dcterms:created xsi:type="dcterms:W3CDTF">2009-10-20T23:57:21Z</dcterms:created>
  <dcterms:modified xsi:type="dcterms:W3CDTF">2009-10-21T00:09:29Z</dcterms:modified>
</cp:coreProperties>
</file>