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27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17" name="16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29" name="2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  <p:sp>
        <p:nvSpPr>
          <p:cNvPr id="32" name="31 Rectángulo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38 Rectángulo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39 Rectángulo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40 Rectángulo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41 Rectángulo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7 Título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Subtítulo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56" name="55 Rectángulo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64 Rectángulo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65 Rectángulo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66 Rectángulo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13 Forma libre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14 Forma libre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12 Forma libre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15 Forma libre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16 Forma libre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17 Forma libre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18 Forma libre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19 Forma libre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20 Forma libre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21 Forma libre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22 Forma libre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23 Forma libre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24 Forma libre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25 Forma libre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26 Forma libre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  <p:sp>
        <p:nvSpPr>
          <p:cNvPr id="7" name="6 Rectángulo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8" name="7 Rectángulo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8 Rectángulo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9 Rectángulo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10 Rectángulo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11 Rectángulo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24 Rectángulo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  <p:sp>
        <p:nvSpPr>
          <p:cNvPr id="16" name="15 Rectángulo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16 Rectángulo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17 Rectángulo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18 Rectángulo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19 Rectángulo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20 Rectángulo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21 Rectángulo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28 Rectángulo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29 Rectángulo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Rectángulo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8 Conector recto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9 Grupo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14 Conector recto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15 Conector recto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16 Conector recto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1 Título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s-ES" smtClean="0"/>
              <a:t>Haga clic en el icono para agregar una imagen</a:t>
            </a:r>
            <a:endParaRPr kumimoji="0"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grpSp>
        <p:nvGrpSpPr>
          <p:cNvPr id="14" name="13 Grupo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10 Conector recto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11 Conector recto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12 Conector recto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17 Grupo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18 Conector recto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19 Conector recto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20 Conector recto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Rectángulo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7 Rectángulo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8 Rectángulo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9 Rectángulo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10 Rectángulo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11 Rectángulo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14 Rectángulo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15 Rectángulo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16 Rectángulo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21 Marcador de título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3" name="12 Marcador de texto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4" name="13 Marcador de fecha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275A2D10-87F1-470A-B3DA-1603069661F0}" type="datetimeFigureOut">
              <a:rPr lang="es-ES" smtClean="0"/>
              <a:t>04/08/2008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endParaRPr lang="es-ES"/>
          </a:p>
        </p:txBody>
      </p:sp>
      <p:sp>
        <p:nvSpPr>
          <p:cNvPr id="23" name="22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fld id="{7216DDA1-07CF-40E0-8D0C-32FF8148726A}" type="slidenum">
              <a:rPr lang="es-ES" smtClean="0"/>
              <a:t>‹Nº›</a:t>
            </a:fld>
            <a:endParaRPr lang="es-E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914400" y="3143248"/>
            <a:ext cx="7772400" cy="1975104"/>
          </a:xfrm>
        </p:spPr>
        <p:txBody>
          <a:bodyPr/>
          <a:lstStyle/>
          <a:p>
            <a:pPr algn="ctr"/>
            <a:r>
              <a:rPr lang="es-ES" sz="6600" dirty="0" smtClean="0"/>
              <a:t>EXAMEN PROFESIONAL</a:t>
            </a:r>
            <a:endParaRPr lang="es-ES" sz="6600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914400" y="642918"/>
            <a:ext cx="7772400" cy="1508760"/>
          </a:xfrm>
        </p:spPr>
        <p:txBody>
          <a:bodyPr>
            <a:noAutofit/>
          </a:bodyPr>
          <a:lstStyle/>
          <a:p>
            <a:pPr algn="ctr"/>
            <a:r>
              <a:rPr lang="es-ES" sz="3200" dirty="0" smtClean="0"/>
              <a:t>PRESENTACIÓN DEL DOCUMENTO RECEPCIONAL  PARA OBTENER EL TÍTULO DE LICENCIADO EN EDUCACIÓN SECUNDARIA ESPECIALIDAD GEOGRAFÍA.</a:t>
            </a:r>
          </a:p>
        </p:txBody>
      </p:sp>
    </p:spTree>
  </p:cSld>
  <p:clrMapOvr>
    <a:masterClrMapping/>
  </p:clrMapOvr>
  <p:transition advTm="6234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Rectángulo"/>
          <p:cNvSpPr/>
          <p:nvPr/>
        </p:nvSpPr>
        <p:spPr>
          <a:xfrm>
            <a:off x="1285852" y="1357298"/>
            <a:ext cx="6997620" cy="34163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s-ES" sz="5400" b="1" cap="none" spc="0" dirty="0" smtClean="0">
                <a:ln w="12700">
                  <a:solidFill>
                    <a:schemeClr val="tx1"/>
                  </a:solidFill>
                  <a:prstDash val="solid"/>
                </a:ln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SUSTENTANTE:</a:t>
            </a:r>
          </a:p>
          <a:p>
            <a:pPr algn="ctr"/>
            <a:endParaRPr lang="es-ES" sz="5400" b="1" cap="none" spc="0" dirty="0" smtClean="0">
              <a:ln w="12700">
                <a:solidFill>
                  <a:schemeClr val="tx1"/>
                </a:solidFill>
                <a:prstDash val="solid"/>
              </a:ln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  <a:p>
            <a:pPr algn="ctr"/>
            <a:r>
              <a:rPr lang="es-ES" sz="5400" b="1" dirty="0" smtClean="0">
                <a:ln w="12700">
                  <a:solidFill>
                    <a:schemeClr val="tx1"/>
                  </a:solidFill>
                  <a:prstDash val="solid"/>
                </a:ln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SUSANA GUADALUPE</a:t>
            </a:r>
          </a:p>
          <a:p>
            <a:pPr algn="ctr"/>
            <a:r>
              <a:rPr lang="es-ES" sz="5400" b="1" dirty="0" smtClean="0">
                <a:ln w="12700">
                  <a:solidFill>
                    <a:schemeClr val="tx1"/>
                  </a:solidFill>
                  <a:prstDash val="solid"/>
                </a:ln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ESCAMILLA BAÑOS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etro">
  <a:themeElements>
    <a:clrScheme name="Metro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Metro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6</TotalTime>
  <Words>24</Words>
  <Application>Microsoft Office PowerPoint</Application>
  <PresentationFormat>Presentación en pantalla (4:3)</PresentationFormat>
  <Paragraphs>6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Metro</vt:lpstr>
      <vt:lpstr>EXAMEN PROFESIONAL</vt:lpstr>
      <vt:lpstr>Diapositiva 2</vt:lpstr>
    </vt:vector>
  </TitlesOfParts>
  <Company>Oem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EXAMEN PROFESIONAL</dc:title>
  <dc:creator>Oem</dc:creator>
  <cp:lastModifiedBy>Oem</cp:lastModifiedBy>
  <cp:revision>1</cp:revision>
  <dcterms:created xsi:type="dcterms:W3CDTF">2008-08-04T05:09:48Z</dcterms:created>
  <dcterms:modified xsi:type="dcterms:W3CDTF">2008-08-04T05:16:09Z</dcterms:modified>
</cp:coreProperties>
</file>

<file path=docProps/thumbnail.jpeg>
</file>