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6DB5-E702-4663-95F6-FC8CA7CB1114}" type="datetimeFigureOut">
              <a:rPr lang="es-ES" smtClean="0"/>
              <a:t>12/12/2007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FCAE-764D-4627-9141-967817AD66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6DB5-E702-4663-95F6-FC8CA7CB1114}" type="datetimeFigureOut">
              <a:rPr lang="es-ES" smtClean="0"/>
              <a:t>12/12/2007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FCAE-764D-4627-9141-967817AD66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6DB5-E702-4663-95F6-FC8CA7CB1114}" type="datetimeFigureOut">
              <a:rPr lang="es-ES" smtClean="0"/>
              <a:t>12/12/2007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FCAE-764D-4627-9141-967817AD66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6DB5-E702-4663-95F6-FC8CA7CB1114}" type="datetimeFigureOut">
              <a:rPr lang="es-ES" smtClean="0"/>
              <a:t>12/12/2007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FCAE-764D-4627-9141-967817AD66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6DB5-E702-4663-95F6-FC8CA7CB1114}" type="datetimeFigureOut">
              <a:rPr lang="es-ES" smtClean="0"/>
              <a:t>12/12/2007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FCAE-764D-4627-9141-967817AD66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6DB5-E702-4663-95F6-FC8CA7CB1114}" type="datetimeFigureOut">
              <a:rPr lang="es-ES" smtClean="0"/>
              <a:t>12/12/2007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FCAE-764D-4627-9141-967817AD66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6DB5-E702-4663-95F6-FC8CA7CB1114}" type="datetimeFigureOut">
              <a:rPr lang="es-ES" smtClean="0"/>
              <a:t>12/12/2007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FCAE-764D-4627-9141-967817AD66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6DB5-E702-4663-95F6-FC8CA7CB1114}" type="datetimeFigureOut">
              <a:rPr lang="es-ES" smtClean="0"/>
              <a:t>12/12/2007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FCAE-764D-4627-9141-967817AD66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6DB5-E702-4663-95F6-FC8CA7CB1114}" type="datetimeFigureOut">
              <a:rPr lang="es-ES" smtClean="0"/>
              <a:t>12/12/2007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FCAE-764D-4627-9141-967817AD66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6DB5-E702-4663-95F6-FC8CA7CB1114}" type="datetimeFigureOut">
              <a:rPr lang="es-ES" smtClean="0"/>
              <a:t>12/12/2007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FCAE-764D-4627-9141-967817AD66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6DB5-E702-4663-95F6-FC8CA7CB1114}" type="datetimeFigureOut">
              <a:rPr lang="es-ES" smtClean="0"/>
              <a:t>12/12/2007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61FCAE-764D-4627-9141-967817AD66F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96DB5-E702-4663-95F6-FC8CA7CB1114}" type="datetimeFigureOut">
              <a:rPr lang="es-ES" smtClean="0"/>
              <a:t>12/12/2007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61FCAE-764D-4627-9141-967817AD66F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1071538" y="214290"/>
            <a:ext cx="740209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s-ES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MEDIDAS DE SEGURIDAD</a:t>
            </a:r>
            <a:endParaRPr lang="es-ES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000100" y="2071678"/>
            <a:ext cx="77867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pic>
        <p:nvPicPr>
          <p:cNvPr id="11265" name="Picture 1" descr="C:\Documents and Settings\ALEX\Mis documentos\Mis imágenes\13030b_seguridad_microsoft-12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220254"/>
            <a:ext cx="5929353" cy="5637746"/>
          </a:xfrm>
          <a:prstGeom prst="rect">
            <a:avLst/>
          </a:prstGeom>
          <a:noFill/>
        </p:spPr>
      </p:pic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642910" y="1428737"/>
          <a:ext cx="6977090" cy="5228019"/>
        </p:xfrm>
        <a:graphic>
          <a:graphicData uri="http://schemas.openxmlformats.org/drawingml/2006/table">
            <a:tbl>
              <a:tblPr/>
              <a:tblGrid>
                <a:gridCol w="6977090"/>
              </a:tblGrid>
              <a:tr h="2320624">
                <a:tc>
                  <a:txBody>
                    <a:bodyPr/>
                    <a:lstStyle/>
                    <a:p>
                      <a:r>
                        <a:rPr lang="es-ES" sz="3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ernard MT Condensed" pitchFamily="18" charset="0"/>
                          <a:ea typeface="+mn-ea"/>
                          <a:cs typeface="+mn-cs"/>
                        </a:rPr>
                        <a:t>las recomendaciones del fabricante y las prácticas </a:t>
                      </a:r>
                    </a:p>
                    <a:p>
                      <a:r>
                        <a:rPr lang="es-ES" sz="3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ernard MT Condensed" pitchFamily="18" charset="0"/>
                          <a:ea typeface="+mn-ea"/>
                          <a:cs typeface="+mn-cs"/>
                        </a:rPr>
                        <a:t>cotidianas se convierten a la larga en los contenidos del reglamento</a:t>
                      </a:r>
                      <a:r>
                        <a:rPr lang="es-ES" sz="3600" kern="120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ernard MT Condensed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ES" sz="3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ernard MT Condensed" pitchFamily="18" charset="0"/>
                          <a:ea typeface="+mn-ea"/>
                          <a:cs typeface="+mn-cs"/>
                        </a:rPr>
                        <a:t>interno de un laboratorio de cómputo. </a:t>
                      </a:r>
                    </a:p>
                    <a:p>
                      <a:endParaRPr lang="es-ES" sz="36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Bernard MT Condensed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s-ES" sz="36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ernard MT Condensed" pitchFamily="18" charset="0"/>
                          <a:ea typeface="+mn-ea"/>
                          <a:cs typeface="+mn-cs"/>
                        </a:rPr>
                        <a:t>Algunas de las políticas para evitar situaciones de riesgo son: </a:t>
                      </a:r>
                    </a:p>
                    <a:p>
                      <a:r>
                        <a:rPr lang="es-E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es-ES" sz="1800" kern="12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Bernard MT Condensed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s-ES" sz="180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Bernard MT Condensed" pitchFamily="18" charset="0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" dirty="0">
                        <a:latin typeface="Bernard MT Condensed" pitchFamily="18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4338" name="Picture 2" descr="C:\Documents and Settings\ALEX\Mis documentos\Mis imágenes\fastrepa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92112" y="2633644"/>
            <a:ext cx="5551888" cy="4224356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0"/>
            <a:ext cx="8229600" cy="4525963"/>
          </a:xfrm>
        </p:spPr>
        <p:txBody>
          <a:bodyPr>
            <a:normAutofit/>
          </a:bodyPr>
          <a:lstStyle/>
          <a:p>
            <a:r>
              <a:rPr lang="es-ES" dirty="0" smtClean="0">
                <a:latin typeface="Chiller" pitchFamily="82" charset="0"/>
              </a:rPr>
              <a:t>1. USAR   EQUIPO   ERGONÓMICO   PARA   LAS   PERSONAS; LA ERGONOMÍA  CONSISTE  EN  EL  DISEÑO  Y  LA  DISTRIBUCIÓN FUNCIONAL DE LOS MUEBLES O EL EQUIPO PARA HACER EL TRABAJO MÁS CÓMODO, COMO POR EJEMPLO LA DISPOSICIÓN DE UNA PANTALLA DE ASIENTO, DEL ASIENTO O DE FILTROS PROTECTORES FRENTE AL MONITOR PARA EVITAR EL CANSANCIO DE LA VISTA DEL USUARIO. </a:t>
            </a:r>
          </a:p>
          <a:p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5362" name="Picture 2" descr="C:\Documents and Settings\ALEX\Mis documentos\Mis imágenes\SALIDA_EMERGENCI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2786058"/>
            <a:ext cx="6000792" cy="4286280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solidFill>
                  <a:schemeClr val="tx2">
                    <a:lumMod val="50000"/>
                  </a:schemeClr>
                </a:solidFill>
                <a:latin typeface="Bernard MT Condensed" pitchFamily="18" charset="0"/>
              </a:rPr>
              <a:t>2. ES IMPORTANTE COLOCAR LETREROS QUE SEÑALEN INSTRUCCIONES, LOCALIZACIONES O SALIDAS DE   EMERGENCIA. TAMBIÉN ES IMPORTANTE PRACTICAR   SISTEMÁTICAMENTE SIMULACROS DE ACCIONES DE EMERGENCIA.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6386" name="Picture 2" descr="C:\Documents and Settings\ALEX\Mis documentos\Mis imágenes\primeros_auxilios_cruz_roja_educatred_ar_recursos_lup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0"/>
            <a:ext cx="3197238" cy="3259929"/>
          </a:xfrm>
          <a:prstGeom prst="rect">
            <a:avLst/>
          </a:prstGeom>
          <a:noFill/>
        </p:spPr>
      </p:pic>
      <p:pic>
        <p:nvPicPr>
          <p:cNvPr id="16387" name="Picture 3" descr="C:\Documents and Settings\ALEX\Mis documentos\Mis imágenes\no-fumadores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86124"/>
            <a:ext cx="3643306" cy="3643306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>
                <a:solidFill>
                  <a:schemeClr val="accent4">
                    <a:lumMod val="75000"/>
                  </a:schemeClr>
                </a:solidFill>
                <a:latin typeface="Impact" pitchFamily="34" charset="0"/>
              </a:rPr>
              <a:t>3. EL  LABORATORIO  DEBE  CONTAR  CON  EXTINGUIDOR,  BOTIQUÍN DE  PRIMEROS  AUXILIOS,  SALIDA  DE  EMERGENCIA,  BAÑOS PROPIOS O CERCANOS. </a:t>
            </a:r>
          </a:p>
          <a:p>
            <a:r>
              <a:rPr lang="es-ES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4.   NO SE DEBE FUMAR O UTILIZAR CERILLOS O  ENCENDEDORES EN EL INTERIOR DEL LABORATORIO,  PUES LOS MATERIALES CON LOS QUE REGULARMENTE SE TRABAJA SON INFLAMABLES.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7410" name="Picture 2" descr="C:\Documents and Settings\ALEX\Mis documentos\Mis imágenes\icono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000240"/>
            <a:ext cx="7626387" cy="2847979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s-ES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5. En </a:t>
            </a:r>
            <a:r>
              <a:rPr lang="es-E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situaciones de riesgo es importante: </a:t>
            </a:r>
          </a:p>
          <a:p>
            <a:pPr>
              <a:buNone/>
            </a:pPr>
            <a:r>
              <a:rPr lang="es-ES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• APLICAR LOS PLANES DE EMERGENCIA DISEÑADOS </a:t>
            </a:r>
          </a:p>
          <a:p>
            <a:endParaRPr lang="es-ES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skerville Old Face" pitchFamily="18" charset="0"/>
            </a:endParaRPr>
          </a:p>
          <a:p>
            <a:pPr>
              <a:buNone/>
            </a:pPr>
            <a:r>
              <a:rPr lang="es-ES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•   CONOCER A LAS PERSONAS A QUIENES DIRIGIRSE. </a:t>
            </a:r>
          </a:p>
          <a:p>
            <a:pPr>
              <a:buNone/>
            </a:pPr>
            <a:r>
              <a:rPr lang="es-ES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 </a:t>
            </a:r>
          </a:p>
          <a:p>
            <a:pPr>
              <a:buNone/>
            </a:pPr>
            <a:r>
              <a:rPr lang="es-ES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skerville Old Face" pitchFamily="18" charset="0"/>
              </a:rPr>
              <a:t>•   NO TOMAR DECISIONES QUE NO HAYAN SIDO CONTEMPLADAS CON ANTERIORIDAD</a:t>
            </a:r>
            <a:r>
              <a:rPr lang="es-E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endParaRPr lang="es-E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205</Words>
  <Application>Microsoft Office PowerPoint</Application>
  <PresentationFormat>Presentación en pantalla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 </vt:lpstr>
      <vt:lpstr>Diapositiva 2</vt:lpstr>
      <vt:lpstr>Diapositiva 3</vt:lpstr>
      <vt:lpstr>Diapositiva 4</vt:lpstr>
      <vt:lpstr>Diapositiva 5</vt:lpstr>
    </vt:vector>
  </TitlesOfParts>
  <Company>sep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ALEX</dc:creator>
  <cp:lastModifiedBy>ALEX</cp:lastModifiedBy>
  <cp:revision>5</cp:revision>
  <dcterms:created xsi:type="dcterms:W3CDTF">2007-12-12T19:50:33Z</dcterms:created>
  <dcterms:modified xsi:type="dcterms:W3CDTF">2007-12-12T20:36:54Z</dcterms:modified>
</cp:coreProperties>
</file>