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C045B52-9A2D-4454-862F-F2F694C6F4B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320E89-5671-4F0C-A8AE-1B274D3C74E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2000240"/>
          </a:xfrm>
        </p:spPr>
        <p:txBody>
          <a:bodyPr>
            <a:normAutofit/>
          </a:bodyPr>
          <a:lstStyle/>
          <a:p>
            <a:pPr algn="ctr"/>
            <a:r>
              <a:rPr lang="es-MX" sz="6000" dirty="0" smtClean="0"/>
              <a:t>LA IMPRESORA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250554"/>
          </a:xfrm>
        </p:spPr>
        <p:txBody>
          <a:bodyPr>
            <a:normAutofit/>
          </a:bodyPr>
          <a:lstStyle/>
          <a:p>
            <a:r>
              <a:rPr lang="es-MX" sz="5400" dirty="0" smtClean="0"/>
              <a:t>La impresora es un dispositivo de hardware que imprime textos o gráficos en papel</a:t>
            </a:r>
            <a:endParaRPr lang="es-MX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LA IMPRESORA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IMPRESORA</dc:title>
  <dc:creator>equipo01</dc:creator>
  <cp:lastModifiedBy>equipo01</cp:lastModifiedBy>
  <cp:revision>1</cp:revision>
  <dcterms:created xsi:type="dcterms:W3CDTF">2009-10-20T00:34:16Z</dcterms:created>
  <dcterms:modified xsi:type="dcterms:W3CDTF">2009-10-20T00:36:26Z</dcterms:modified>
</cp:coreProperties>
</file>