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2743D2A-1BB2-44ED-AE9E-546F368587D3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A06D1D4-C454-4860-8848-B2DF3C2FFA5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785926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/>
              <a:t>MODEM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964802"/>
          </a:xfrm>
        </p:spPr>
        <p:txBody>
          <a:bodyPr>
            <a:noAutofit/>
          </a:bodyPr>
          <a:lstStyle/>
          <a:p>
            <a:r>
              <a:rPr lang="es-MX" sz="4400" dirty="0" smtClean="0"/>
              <a:t>Es un dispositivo que convierte las señales digitales del ordenador en señales analógicas que puede transmitirse a través del canal telefónico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22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MODEM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equipo01</dc:creator>
  <cp:lastModifiedBy>equipo01</cp:lastModifiedBy>
  <cp:revision>1</cp:revision>
  <dcterms:created xsi:type="dcterms:W3CDTF">2009-10-20T00:17:27Z</dcterms:created>
  <dcterms:modified xsi:type="dcterms:W3CDTF">2009-10-20T00:19:48Z</dcterms:modified>
</cp:coreProperties>
</file>