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C48E62C-B217-4A13-B974-633627CAFFCE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41871EB-95DF-4EB7-B97C-3BEFF992470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8E62C-B217-4A13-B974-633627CAFFCE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71EB-95DF-4EB7-B97C-3BEFF992470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8E62C-B217-4A13-B974-633627CAFFCE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71EB-95DF-4EB7-B97C-3BEFF992470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C48E62C-B217-4A13-B974-633627CAFFCE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71EB-95DF-4EB7-B97C-3BEFF992470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C48E62C-B217-4A13-B974-633627CAFFCE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41871EB-95DF-4EB7-B97C-3BEFF992470B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C48E62C-B217-4A13-B974-633627CAFFCE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41871EB-95DF-4EB7-B97C-3BEFF992470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C48E62C-B217-4A13-B974-633627CAFFCE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41871EB-95DF-4EB7-B97C-3BEFF992470B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8E62C-B217-4A13-B974-633627CAFFCE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71EB-95DF-4EB7-B97C-3BEFF992470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C48E62C-B217-4A13-B974-633627CAFFCE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41871EB-95DF-4EB7-B97C-3BEFF992470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C48E62C-B217-4A13-B974-633627CAFFCE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41871EB-95DF-4EB7-B97C-3BEFF992470B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C48E62C-B217-4A13-B974-633627CAFFCE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41871EB-95DF-4EB7-B97C-3BEFF992470B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C48E62C-B217-4A13-B974-633627CAFFCE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41871EB-95DF-4EB7-B97C-3BEFF992470B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40544" y="1"/>
            <a:ext cx="8062912" cy="1928802"/>
          </a:xfrm>
        </p:spPr>
        <p:txBody>
          <a:bodyPr/>
          <a:lstStyle/>
          <a:p>
            <a:pPr algn="ctr"/>
            <a:r>
              <a:rPr lang="es-MX" smtClean="0"/>
              <a:t> EL USUARIO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57224" y="2571744"/>
            <a:ext cx="7500990" cy="3929090"/>
          </a:xfrm>
        </p:spPr>
        <p:txBody>
          <a:bodyPr>
            <a:normAutofit/>
          </a:bodyPr>
          <a:lstStyle/>
          <a:p>
            <a:r>
              <a:rPr lang="es-MX" sz="4400" dirty="0" smtClean="0"/>
              <a:t>Es un individuo que utiliza una computadora, sistema operativo o cualquier sistema informático</a:t>
            </a:r>
            <a:endParaRPr lang="es-MX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</TotalTime>
  <Words>17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 EL USUARIO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EL USUARIO</dc:title>
  <dc:creator>equipo01</dc:creator>
  <cp:lastModifiedBy>equipo01</cp:lastModifiedBy>
  <cp:revision>1</cp:revision>
  <dcterms:created xsi:type="dcterms:W3CDTF">2009-10-20T00:25:21Z</dcterms:created>
  <dcterms:modified xsi:type="dcterms:W3CDTF">2009-10-20T00:31:32Z</dcterms:modified>
</cp:coreProperties>
</file>