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BB623BC-44A1-45EF-9D08-04748ED4C5B4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4BAC3B4-E5EE-4B7E-9FF7-D4CA3A1BA03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23BC-44A1-45EF-9D08-04748ED4C5B4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C3B4-E5EE-4B7E-9FF7-D4CA3A1BA03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23BC-44A1-45EF-9D08-04748ED4C5B4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C3B4-E5EE-4B7E-9FF7-D4CA3A1BA03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BB623BC-44A1-45EF-9D08-04748ED4C5B4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C3B4-E5EE-4B7E-9FF7-D4CA3A1BA03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BB623BC-44A1-45EF-9D08-04748ED4C5B4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4BAC3B4-E5EE-4B7E-9FF7-D4CA3A1BA03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BB623BC-44A1-45EF-9D08-04748ED4C5B4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4BAC3B4-E5EE-4B7E-9FF7-D4CA3A1BA03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BB623BC-44A1-45EF-9D08-04748ED4C5B4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4BAC3B4-E5EE-4B7E-9FF7-D4CA3A1BA03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23BC-44A1-45EF-9D08-04748ED4C5B4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C3B4-E5EE-4B7E-9FF7-D4CA3A1BA03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BB623BC-44A1-45EF-9D08-04748ED4C5B4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4BAC3B4-E5EE-4B7E-9FF7-D4CA3A1BA03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BB623BC-44A1-45EF-9D08-04748ED4C5B4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4BAC3B4-E5EE-4B7E-9FF7-D4CA3A1BA03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BB623BC-44A1-45EF-9D08-04748ED4C5B4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4BAC3B4-E5EE-4B7E-9FF7-D4CA3A1BA036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BB623BC-44A1-45EF-9D08-04748ED4C5B4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4BAC3B4-E5EE-4B7E-9FF7-D4CA3A1BA036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214291"/>
            <a:ext cx="8062912" cy="1785950"/>
          </a:xfrm>
        </p:spPr>
        <p:txBody>
          <a:bodyPr>
            <a:normAutofit/>
          </a:bodyPr>
          <a:lstStyle/>
          <a:p>
            <a:pPr algn="ctr"/>
            <a:r>
              <a:rPr lang="es-MX" sz="4800" dirty="0" smtClean="0"/>
              <a:t>HARDWARE</a:t>
            </a:r>
            <a:endParaRPr lang="es-MX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2714620"/>
            <a:ext cx="8062912" cy="3357586"/>
          </a:xfrm>
        </p:spPr>
        <p:txBody>
          <a:bodyPr>
            <a:normAutofit/>
          </a:bodyPr>
          <a:lstStyle/>
          <a:p>
            <a:pPr algn="ctr"/>
            <a:r>
              <a:rPr lang="es-MX" sz="5400" dirty="0" smtClean="0"/>
              <a:t>Es la parte física de la computadora</a:t>
            </a:r>
            <a:endParaRPr lang="es-MX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</TotalTime>
  <Words>8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HARDWARE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</dc:title>
  <dc:creator>equipo01</dc:creator>
  <cp:lastModifiedBy>equipo01</cp:lastModifiedBy>
  <cp:revision>1</cp:revision>
  <dcterms:created xsi:type="dcterms:W3CDTF">2009-10-20T00:05:19Z</dcterms:created>
  <dcterms:modified xsi:type="dcterms:W3CDTF">2009-10-20T00:11:54Z</dcterms:modified>
</cp:coreProperties>
</file>