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7003B8C6-AC65-4DD6-BFAE-3682F033205C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C9F0870C-BF94-4906-9BA9-9886AF00D22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3B8C6-AC65-4DD6-BFAE-3682F033205C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0870C-BF94-4906-9BA9-9886AF00D22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3B8C6-AC65-4DD6-BFAE-3682F033205C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0870C-BF94-4906-9BA9-9886AF00D22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7003B8C6-AC65-4DD6-BFAE-3682F033205C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0870C-BF94-4906-9BA9-9886AF00D22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7003B8C6-AC65-4DD6-BFAE-3682F033205C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C9F0870C-BF94-4906-9BA9-9886AF00D227}" type="slidenum">
              <a:rPr lang="es-MX" smtClean="0"/>
              <a:t>‹Nº›</a:t>
            </a:fld>
            <a:endParaRPr lang="es-MX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003B8C6-AC65-4DD6-BFAE-3682F033205C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9F0870C-BF94-4906-9BA9-9886AF00D22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7003B8C6-AC65-4DD6-BFAE-3682F033205C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C9F0870C-BF94-4906-9BA9-9886AF00D227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3B8C6-AC65-4DD6-BFAE-3682F033205C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0870C-BF94-4906-9BA9-9886AF00D22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003B8C6-AC65-4DD6-BFAE-3682F033205C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9F0870C-BF94-4906-9BA9-9886AF00D22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7003B8C6-AC65-4DD6-BFAE-3682F033205C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C9F0870C-BF94-4906-9BA9-9886AF00D227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7003B8C6-AC65-4DD6-BFAE-3682F033205C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C9F0870C-BF94-4906-9BA9-9886AF00D227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7003B8C6-AC65-4DD6-BFAE-3682F033205C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C9F0870C-BF94-4906-9BA9-9886AF00D227}" type="slidenum">
              <a:rPr lang="es-MX" smtClean="0"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40544" y="1"/>
            <a:ext cx="8062912" cy="1785926"/>
          </a:xfrm>
        </p:spPr>
        <p:txBody>
          <a:bodyPr/>
          <a:lstStyle/>
          <a:p>
            <a:pPr algn="ctr"/>
            <a:r>
              <a:rPr lang="es-MX" dirty="0" smtClean="0"/>
              <a:t>DISPOSITIVOS DE COMUNICACION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3893364"/>
          </a:xfrm>
        </p:spPr>
        <p:txBody>
          <a:bodyPr>
            <a:normAutofit/>
          </a:bodyPr>
          <a:lstStyle/>
          <a:p>
            <a:r>
              <a:rPr lang="es-MX" sz="4000" dirty="0" smtClean="0"/>
              <a:t>Son los que envían y reciben archivos de una computadora a otra. Entre los mas comunes tenemos el modem las tarjetas de red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</TotalTime>
  <Words>27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Brío</vt:lpstr>
      <vt:lpstr>DISPOSITIVOS DE COMUNICACION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DISPOSITIVOS DE COMUNICACION</dc:title>
  <dc:creator>equipo01</dc:creator>
  <cp:lastModifiedBy>equipo01</cp:lastModifiedBy>
  <cp:revision>1</cp:revision>
  <dcterms:created xsi:type="dcterms:W3CDTF">2009-10-20T01:02:36Z</dcterms:created>
  <dcterms:modified xsi:type="dcterms:W3CDTF">2009-10-20T01:04:58Z</dcterms:modified>
</cp:coreProperties>
</file>