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7D085-D27E-4ADF-A461-57685D38A8DF}" type="datetimeFigureOut">
              <a:rPr lang="es-ES" smtClean="0"/>
              <a:t>01/10/2009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D9968-7000-4A85-88A4-80E53AB7058E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7D085-D27E-4ADF-A461-57685D38A8DF}" type="datetimeFigureOut">
              <a:rPr lang="es-ES" smtClean="0"/>
              <a:t>01/10/2009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D9968-7000-4A85-88A4-80E53AB7058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7D085-D27E-4ADF-A461-57685D38A8DF}" type="datetimeFigureOut">
              <a:rPr lang="es-ES" smtClean="0"/>
              <a:t>01/10/2009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D9968-7000-4A85-88A4-80E53AB7058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7D085-D27E-4ADF-A461-57685D38A8DF}" type="datetimeFigureOut">
              <a:rPr lang="es-ES" smtClean="0"/>
              <a:t>01/10/2009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D9968-7000-4A85-88A4-80E53AB7058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7D085-D27E-4ADF-A461-57685D38A8DF}" type="datetimeFigureOut">
              <a:rPr lang="es-ES" smtClean="0"/>
              <a:t>01/10/2009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D9968-7000-4A85-88A4-80E53AB7058E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7D085-D27E-4ADF-A461-57685D38A8DF}" type="datetimeFigureOut">
              <a:rPr lang="es-ES" smtClean="0"/>
              <a:t>01/10/2009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D9968-7000-4A85-88A4-80E53AB7058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7D085-D27E-4ADF-A461-57685D38A8DF}" type="datetimeFigureOut">
              <a:rPr lang="es-ES" smtClean="0"/>
              <a:t>01/10/2009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D9968-7000-4A85-88A4-80E53AB7058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7D085-D27E-4ADF-A461-57685D38A8DF}" type="datetimeFigureOut">
              <a:rPr lang="es-ES" smtClean="0"/>
              <a:t>01/10/2009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D9968-7000-4A85-88A4-80E53AB7058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7D085-D27E-4ADF-A461-57685D38A8DF}" type="datetimeFigureOut">
              <a:rPr lang="es-ES" smtClean="0"/>
              <a:t>01/10/2009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D9968-7000-4A85-88A4-80E53AB7058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7D085-D27E-4ADF-A461-57685D38A8DF}" type="datetimeFigureOut">
              <a:rPr lang="es-ES" smtClean="0"/>
              <a:t>01/10/2009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D9968-7000-4A85-88A4-80E53AB7058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7D085-D27E-4ADF-A461-57685D38A8DF}" type="datetimeFigureOut">
              <a:rPr lang="es-ES" smtClean="0"/>
              <a:t>01/10/2009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92D9968-7000-4A85-88A4-80E53AB7058E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A27D085-D27E-4ADF-A461-57685D38A8DF}" type="datetimeFigureOut">
              <a:rPr lang="es-ES" smtClean="0"/>
              <a:t>01/10/2009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92D9968-7000-4A85-88A4-80E53AB7058E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2071701"/>
          </a:xfrm>
        </p:spPr>
        <p:txBody>
          <a:bodyPr/>
          <a:lstStyle/>
          <a:p>
            <a:r>
              <a:rPr lang="es-MX" dirty="0" smtClean="0"/>
              <a:t>DISPOSITIOS DE COMUNICACION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71472" y="2928934"/>
            <a:ext cx="7858180" cy="3357586"/>
          </a:xfrm>
        </p:spPr>
        <p:txBody>
          <a:bodyPr>
            <a:normAutofit/>
          </a:bodyPr>
          <a:lstStyle/>
          <a:p>
            <a:r>
              <a:rPr lang="es-MX" sz="3600" dirty="0" smtClean="0"/>
              <a:t>Los dispositivos de comunicación son los que envían y reciben archivos de una computadora a otra. Entre los mas comunes tenemos el módem y las tarjetas de red.</a:t>
            </a:r>
            <a:endParaRPr lang="es-ES" sz="3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</TotalTime>
  <Words>33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Flujo</vt:lpstr>
      <vt:lpstr>DISPOSITIOS DE COMUNICACION</vt:lpstr>
    </vt:vector>
  </TitlesOfParts>
  <Company>mAtHeW0428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DISPOSITIOS DE COMUNICACION</dc:title>
  <dc:creator>ALEX</dc:creator>
  <cp:lastModifiedBy>ALEX</cp:lastModifiedBy>
  <cp:revision>1</cp:revision>
  <dcterms:created xsi:type="dcterms:W3CDTF">2009-10-01T14:36:05Z</dcterms:created>
  <dcterms:modified xsi:type="dcterms:W3CDTF">2009-10-01T14:39:36Z</dcterms:modified>
</cp:coreProperties>
</file>