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88EA1891-4719-4EF7-8715-F12679BBD04C}" type="datetimeFigureOut">
              <a:rPr lang="es-MX" smtClean="0"/>
              <a:t>19/10/2009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00A6AF6-B6D4-4CE4-982A-A6C0BC996C82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40544" y="1"/>
            <a:ext cx="8062912" cy="1714488"/>
          </a:xfrm>
        </p:spPr>
        <p:txBody>
          <a:bodyPr/>
          <a:lstStyle/>
          <a:p>
            <a:r>
              <a:rPr lang="es-MX" dirty="0" smtClean="0"/>
              <a:t>  LA COMPUTADORA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964802"/>
          </a:xfrm>
        </p:spPr>
        <p:txBody>
          <a:bodyPr>
            <a:noAutofit/>
          </a:bodyPr>
          <a:lstStyle/>
          <a:p>
            <a:r>
              <a:rPr lang="es-MX" sz="4400" dirty="0" smtClean="0"/>
              <a:t>Es una maquina electrónica de gran capacidad de memoria dotada de capacidades para el tratamiento de la informacion</a:t>
            </a:r>
            <a:endParaRPr lang="es-MX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</TotalTime>
  <Words>21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Brío</vt:lpstr>
      <vt:lpstr>  LA COMPUTADORA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LA COMPUTADORA</dc:title>
  <dc:creator>equipo01</dc:creator>
  <cp:lastModifiedBy>equipo01</cp:lastModifiedBy>
  <cp:revision>1</cp:revision>
  <dcterms:created xsi:type="dcterms:W3CDTF">2009-10-19T23:53:37Z</dcterms:created>
  <dcterms:modified xsi:type="dcterms:W3CDTF">2009-10-19T23:56:44Z</dcterms:modified>
</cp:coreProperties>
</file>