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8CCDD99-15BC-4E44-8055-BA38453F5D5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42345DA-2D82-45F2-A369-1F22433BA10B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714488"/>
          </a:xfrm>
        </p:spPr>
        <p:txBody>
          <a:bodyPr/>
          <a:lstStyle/>
          <a:p>
            <a:pPr algn="ctr"/>
            <a:r>
              <a:rPr lang="es-MX" dirty="0" smtClean="0"/>
              <a:t>SOFTWARE DE SISTEMA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8062912" cy="3679050"/>
          </a:xfrm>
        </p:spPr>
        <p:txBody>
          <a:bodyPr>
            <a:normAutofit/>
          </a:bodyPr>
          <a:lstStyle/>
          <a:p>
            <a:r>
              <a:rPr lang="es-MX" sz="4000" dirty="0" smtClean="0"/>
              <a:t>El software de sistema puede clasificarse en sistema operativo, controladores de dispositivos y programas utilitarios</a:t>
            </a:r>
            <a:endParaRPr lang="es-MX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SOFTWARE DE SISTEMA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SISTEMA</dc:title>
  <dc:creator>equipo01</dc:creator>
  <cp:lastModifiedBy>equipo01</cp:lastModifiedBy>
  <cp:revision>1</cp:revision>
  <dcterms:created xsi:type="dcterms:W3CDTF">2009-10-20T00:59:19Z</dcterms:created>
  <dcterms:modified xsi:type="dcterms:W3CDTF">2009-10-20T01:01:53Z</dcterms:modified>
</cp:coreProperties>
</file>