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6DD94CC-8AF4-4644-9776-27974152516D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918DA50-8A40-49C3-9600-716AB195EDF6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857364"/>
          </a:xfrm>
        </p:spPr>
        <p:txBody>
          <a:bodyPr>
            <a:normAutofit/>
          </a:bodyPr>
          <a:lstStyle/>
          <a:p>
            <a:pPr algn="ctr"/>
            <a:r>
              <a:rPr lang="es-MX" sz="6000" dirty="0" smtClean="0"/>
              <a:t>SOFTWARE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285992"/>
            <a:ext cx="8062912" cy="3714776"/>
          </a:xfrm>
        </p:spPr>
        <p:txBody>
          <a:bodyPr>
            <a:noAutofit/>
          </a:bodyPr>
          <a:lstStyle/>
          <a:p>
            <a:pPr algn="ctr"/>
            <a:r>
              <a:rPr lang="es-MX" sz="5400" dirty="0" smtClean="0"/>
              <a:t>Es la parte lógica e intangible de la computadora</a:t>
            </a:r>
            <a:endParaRPr lang="es-MX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10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equipo01</dc:creator>
  <cp:lastModifiedBy>equipo01</cp:lastModifiedBy>
  <cp:revision>1</cp:revision>
  <dcterms:created xsi:type="dcterms:W3CDTF">2009-10-20T00:13:21Z</dcterms:created>
  <dcterms:modified xsi:type="dcterms:W3CDTF">2009-10-20T00:15:52Z</dcterms:modified>
</cp:coreProperties>
</file>