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84" r:id="rId4"/>
    <p:sldId id="274" r:id="rId5"/>
    <p:sldId id="273" r:id="rId6"/>
    <p:sldId id="286" r:id="rId7"/>
    <p:sldId id="296" r:id="rId8"/>
    <p:sldId id="287" r:id="rId9"/>
    <p:sldId id="288" r:id="rId10"/>
    <p:sldId id="289" r:id="rId11"/>
    <p:sldId id="290" r:id="rId12"/>
    <p:sldId id="291" r:id="rId13"/>
    <p:sldId id="292" r:id="rId14"/>
    <p:sldId id="297" r:id="rId15"/>
    <p:sldId id="298" r:id="rId16"/>
    <p:sldId id="299" r:id="rId17"/>
    <p:sldId id="285" r:id="rId18"/>
    <p:sldId id="272" r:id="rId19"/>
    <p:sldId id="300" r:id="rId20"/>
    <p:sldId id="301" r:id="rId21"/>
    <p:sldId id="30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7F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216" autoAdjust="0"/>
    <p:restoredTop sz="94660"/>
  </p:normalViewPr>
  <p:slideViewPr>
    <p:cSldViewPr>
      <p:cViewPr>
        <p:scale>
          <a:sx n="60" d="100"/>
          <a:sy n="60" d="100"/>
        </p:scale>
        <p:origin x="-95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17620-BF17-4938-B336-0B1B011F172E}" type="datetimeFigureOut">
              <a:rPr lang="es-ES" smtClean="0"/>
              <a:pPr/>
              <a:t>16/07/2003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F639-622B-4C92-82E6-703B6328341F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dor\Mis%20documentos\new%20divide(2)(2)74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072229"/>
          </a:xfrm>
        </p:spPr>
        <p:txBody>
          <a:bodyPr>
            <a:normAutofit/>
          </a:bodyPr>
          <a:lstStyle/>
          <a:p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CEB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6/13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“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Lic. Jesús Reyes 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Heroles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”.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Asignatura: Capacitación de informática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Maestro: 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José Juan Alejandro López Reyes.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Tema: Ergonomía.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Equipo 5.</a:t>
            </a:r>
            <a:r>
              <a:rPr lang="es-MX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Grupo:302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/>
            </a:r>
            <a:b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</a:b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Tercer </a:t>
            </a:r>
            <a:r>
              <a:rPr lang="es-MX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Semestre.</a:t>
            </a:r>
            <a:endParaRPr lang="es-ES" sz="28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new divide(2)(2)7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clrChange>
              <a:clrFrom>
                <a:srgbClr val="724004"/>
              </a:clrFrom>
              <a:clrTo>
                <a:srgbClr val="724004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8786842" y="285752"/>
            <a:ext cx="142852" cy="14285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Pies, rodillas y piernas.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Deberá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poder moverse cómodamente en su escritorio sin ninguna interferencia.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Levantarse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del escritorio con frecuencia y camine un rato.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Cambiar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posición de las piernas a lo largo del día.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Asegurarse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apoyar los pies firme y cómodamente en el suelo cuando está sentado.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una silla y una superficie de trabajo ajustables que le permitan apoyar los pies firmemente en el suelo o use un apoya pies.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dejar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colgar los pies ni presione los muslos.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Espalda.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cuenta con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una silla ajustable nueva o si comparte la silla con otra persona, no dé por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hecho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está correctamente ajustada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 su cuerpo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su silla es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ajustable, encuentre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distintas posiciones que le resulten más cómodas y ajuste la silla con frecuencia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</a:p>
          <a:p>
            <a:pPr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Utilice la silla para apoyar totalmente el cuerpo.</a:t>
            </a:r>
            <a:endParaRPr lang="es-ES" sz="1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86478"/>
          </a:xfrm>
        </p:spPr>
        <p:txBody>
          <a:bodyPr>
            <a:noAutofit/>
          </a:bodyPr>
          <a:lstStyle/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Distribuir el peso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manera uniforme y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usar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todo el asiento y el respaldo para apoyar el cuerpo. Si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silla tiene un soporte lumbar ajustable,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alinee los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contornos del respaldo de la silla con la curva natural de la parte inferior de la columna vertebral.</a:t>
            </a:r>
            <a:endParaRPr lang="es-ES" sz="1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encorvarse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Asegurar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siempre de que su espalda tenga un respaldo adecuado.</a:t>
            </a:r>
            <a:endParaRPr lang="es-ES" sz="1800" b="1" dirty="0" smtClean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Asegurar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que se siente cómodo en la posición en que trabaja.</a:t>
            </a: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Hombros y codos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importante relajarse; en especial,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procurar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relajar aquellas partes del cuerpo en las que a menudo se acumula tensión muscular, como por ejemplo, el cuello y los hombros.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reducir la tensión muscular al mínimo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, se debe tener los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hombros relajados, sin encogerlos ni encorvarlos y dejar reposar los codos en una posición cómoda en relación con la altura del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teclado.</a:t>
            </a:r>
          </a:p>
          <a:p>
            <a:pPr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Colocar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los codos a una altura que prácticamente coincida con la de la hilera del medio del teclado (la que tiene la letra L).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algunos usuarios es mucho más cómodo trabajar con el teclado en la posición más baja y con los codos ligeramente por encima de la hilera del medio del teclado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64360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s-MX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Antebrazos, muñecas y manos.</a:t>
            </a:r>
            <a:endParaRPr lang="es-ES" sz="38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apoyar las muñecas en bordes cortantes.</a:t>
            </a:r>
          </a:p>
          <a:p>
            <a:pPr lvl="0" algn="just"/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Una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forma de decidir qué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zona resulta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más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cómoda,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consiste en relajar los brazos, muñecas y manos a ambos lados y observar su posición. 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apoyar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palmas de las manos ni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doblar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muñecas de manera pronunciada hacia abajo mientras escribe.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inmovilizar las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muñecas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Vista.</a:t>
            </a:r>
            <a:endParaRPr lang="es-ES" sz="38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parpadeo de los ojos es una acción que normalmente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realiza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sin pensar, es posible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esta se de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 menor frecuencia al utilizar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una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PC.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Descansar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vista con frecuencia mirando hacia un punto distante.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trabajo con el equipo durante un período prolongado puede ser una tarea exigente para los ojos y puede ocasionar irritación y fatiga ocular.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Mantener limpias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gafas o lentes de contacto y la pantalla.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cuentas con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filtro antirreflejo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,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limpiarlo frecuentemente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siguiendo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instrucciones del fabricante.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asegurarse de que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vista reciba un cuidado adecuado, 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visitando </a:t>
            </a:r>
            <a:r>
              <a:rPr lang="es-MX" sz="2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periódicamente a un oculista para su control</a:t>
            </a:r>
            <a:r>
              <a:rPr lang="es-MX" sz="2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6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14620"/>
            <a:ext cx="9144000" cy="11430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Área de trabajo.</a:t>
            </a:r>
            <a:endParaRPr lang="es-ES" sz="40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50072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Monitor.</a:t>
            </a:r>
          </a:p>
          <a:p>
            <a:pPr algn="just">
              <a:buNone/>
            </a:pPr>
            <a:r>
              <a:rPr lang="es-MX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Posición</a:t>
            </a:r>
            <a:r>
              <a:rPr lang="es-MX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6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trabaja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más tiempo mirando la pantalla que los documentos en papel,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colocar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monitor a un lado.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adoptar posiciones incómodas para superar el problema del brillo o los reflejos en la pantalla.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Recordar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ajustar la altura e inclinación del monitor cada vez que cambia la altura de los ojos al modificar su postura.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r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educirá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cansancio ocular y la fatiga muscular del cuello, los hombros y la espalda si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coloca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monitor en la posición adecuada y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ajusta el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ángulo de inclinación.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Colocar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monitor directamente frente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 usuario.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ser necesario,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acercar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alejar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monitor hasta que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poder ver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texto en la pantalla de manera clara y cómoda.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>
              <a:buNone/>
            </a:pP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 general, la pantalla y la cara del usuario deben estar en paralelo.</a:t>
            </a:r>
            <a:r>
              <a:rPr lang="es-MX" dirty="0"/>
              <a:t> 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Eliminación del brillo y de los reflejos en el </a:t>
            </a:r>
            <a:r>
              <a:rPr lang="es-MX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monitor.</a:t>
            </a:r>
            <a:endParaRPr lang="es-ES" sz="26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controlar la luz del día,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usar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cortinas, persianas o toldos, o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procurar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adoptar otras medidas para reducir el brillo.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Usar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iluminación indirecta o reducida para evitar los reflejos en la pantalla.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s-MX" sz="3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Teclado </a:t>
            </a:r>
            <a:r>
              <a:rPr lang="es-MX" sz="35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y dispositivo </a:t>
            </a:r>
            <a:r>
              <a:rPr lang="es-MX" sz="3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señalador</a:t>
            </a:r>
            <a:r>
              <a:rPr lang="es-MX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6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hacer descansar una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mano, controlar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mouse o la bola de seguimiento con la otra mano durante un momento.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Dejar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su cuerpo sea su guía al ubicar el teclado y el dispositivo señalador.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Colocar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teclado, el mouse y los demás dispositivos de entrada de datos de manera que pueda usarlos con el cuerpo en una posición relajada y cómoda. 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Colocar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teclado directamente frente a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usuario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para evitar torcer el cuello y el torso. 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Los apoya brazos están ajustados correctamente cuando los hombros están relajados, los brazos pueden apoyarse y las muñecas se encuentran en una posición neutra y cómoda.</a:t>
            </a:r>
            <a:endParaRPr lang="es-ES" sz="1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/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apoya brazos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esta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ajustado correctamente cuando se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encuentra </a:t>
            </a:r>
            <a:r>
              <a:rPr lang="es-MX" sz="1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ligeramente por debajo de la posición de escritura del </a:t>
            </a:r>
            <a:r>
              <a:rPr lang="es-MX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antebrazo.</a:t>
            </a:r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43618"/>
          </a:xfrm>
        </p:spPr>
        <p:txBody>
          <a:bodyPr>
            <a:noAutofit/>
          </a:bodyPr>
          <a:lstStyle/>
          <a:p>
            <a:pPr lvl="0" algn="just">
              <a:buNone/>
            </a:pPr>
            <a:r>
              <a:rPr lang="es-MX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Silla y escritorio.</a:t>
            </a: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descanso para las palmas de las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manos está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diseñado para ofrecer apoyo durante las pausas, no mientras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escribe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o usa el dispositivo señalador. 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 escribir o usar el dispositivo señalador,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permitir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las muñecas se muevan libremente, no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inmovilizarlas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ni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apoyar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 el descanso, la superficie de trabajo o las rodillas. 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la altura de la superficie de trabajo es ajustable,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 recomendable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acomodarse y ajustar sistemáticamente el equipo “desde abajo hacia arriba”.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Altura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del asiento: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deberá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poder apoyar los pies firmemente en el suelo.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Altura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del teclado: la altura de la hilera del medio del teclado debe coincidir prácticamente con la de los codos.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Inclinación del teclado: las muñecas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deberán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estar en una posición neutra y cómoda.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Apoya brazos opcional: los hombros deben estar relajados y los antebrazos apoyados de manera uniforme.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un apoya pies, si es necesario.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endParaRPr lang="es-ES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71490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Estudiantes y docentes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400" b="1" dirty="0"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Adaptar el lugar de trabajo y encontrar las posiciones más cómodas.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Tratar de corregir hábitos de trabajo incorrectos practicados durante muchos años.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Recomendación para los docentes: es conveniente que los alumnos trabajen en grupos para que desarrollen soluciones creativas cuando no se dispone de muebles ajustables para equipos.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Dejar el trabajo que está haciendo y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empezar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 jugar con el equipo </a:t>
            </a:r>
            <a:r>
              <a:rPr lang="es-MX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es un descanso para el cuerpo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Varios estudios realizados han determinado que </a:t>
            </a:r>
            <a:r>
              <a:rPr lang="es-MX" sz="1800" b="1" i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productividad NO disminuye cuando se hacen descansos breves y frecuentes durante el día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, lo que contradice lo sostenido por algunos autores.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 preparar un trabajo cuya fecha de entrega está a punto de cumplirse,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“pegarse a la máquina” y trabajar intensamente durante muchas horas sin hacer un descanso.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Creación de un entorno de trabajo seguro y cómodo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Adaptar el entorno de acuerdo con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necesidades cada vez que se utilice.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Ajustar la inclinación del monitor.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Utilizar una caja para apoyar los pies, coloque una manta en el asiento para elevar la altura de la silla.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postura.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iluminación.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Los muebles.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organización del trabajo.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Condiciones y hábitos laborales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Adaptar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entorno de trabajo y hábitos personales, reducirá al mínimo la fatiga y las molestias, y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disminuirá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riesgo de sufrir tensiones que,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da como consecuencia las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lesiones.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Elegir la postura de trabajo y la posición.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 esto generaremos un entorno laboral más seguro, saludable y cómodo.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endParaRPr lang="es-ES" dirty="0"/>
          </a:p>
        </p:txBody>
      </p:sp>
      <p:pic>
        <p:nvPicPr>
          <p:cNvPr id="12290" name="Picture 2" descr="http://www.urbanity.biz/albums/pics/decoraci%C3%B3n_oficin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2214555"/>
            <a:ext cx="3373456" cy="1714512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000108"/>
          </a:xfrm>
        </p:spPr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Imágenes.</a:t>
            </a:r>
            <a:endParaRPr lang="es-ES" sz="43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5" name="4 Imagen" descr="http://images.quebarato.com.br/T440x/pad+mouse+publicitario+ergonomico+gel+o+espuma__2E6C17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271464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5 Imagen" descr="http://sharoj.com/shop/images/Soporte%20Ergonomico%20Portati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71464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6 Imagen" descr="http://www.catalogonotarias.es/images/80363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643446"/>
            <a:ext cx="2786082" cy="1817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http://www.amenito.com/uploads/fujitsu-kbpc-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643446"/>
            <a:ext cx="2841517" cy="184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8 Imagen" descr="http://www.mujeresdeempresa.com/images/fitness_salud/aeron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500174"/>
            <a:ext cx="228601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¿Qué es ergonomía</a:t>
            </a:r>
            <a:r>
              <a:rPr lang="es-MX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?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643182"/>
            <a:ext cx="8229600" cy="2828932"/>
          </a:xfrm>
        </p:spPr>
        <p:txBody>
          <a:bodyPr>
            <a:normAutofit/>
          </a:bodyPr>
          <a:lstStyle/>
          <a:p>
            <a:pPr algn="just"/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Viene de la palabra griega </a:t>
            </a:r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ERGON</a:t>
            </a:r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, que significa TRABAJO y NOMOS, que significa LEY: REGLAS DEL TRABAJO.</a:t>
            </a:r>
          </a:p>
          <a:p>
            <a:pPr algn="just"/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ergonomía es el estudio del trabajo en relación con el entorno en que se lleva a cabo </a:t>
            </a:r>
            <a:r>
              <a:rPr lang="es-E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y </a:t>
            </a:r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 quienes lo </a:t>
            </a:r>
            <a:r>
              <a:rPr lang="es-E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realizan. </a:t>
            </a:r>
          </a:p>
          <a:p>
            <a:pPr algn="just"/>
            <a:r>
              <a:rPr lang="es-E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</a:t>
            </a:r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utiliza para determinar cómo diseñar o adaptar el lugar de trabajo </a:t>
            </a:r>
            <a:r>
              <a:rPr lang="es-ES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 </a:t>
            </a:r>
            <a:r>
              <a:rPr lang="es-ES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fin de evitar distintos problemas de salud y de aumentar la eficiencia. En otras palabras, para hacer que el trabajo se adapte al trabajador en lugar de obligar al trabajador a adaptarse a él.</a:t>
            </a:r>
          </a:p>
          <a:p>
            <a:endParaRPr lang="es-E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sinergiacreativa.files.wordpress.com/2008/04/ergonomia-en-pc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8858312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9 Imagen" descr="http://recursos.cnice.mec.es/edfisica/publico/consejos/02/ilustracion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571480"/>
            <a:ext cx="650085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10 Imagen" descr="http://1.bp.blogspot.com/_O-fWJr9kEfc/ST8u0ZcuVJI/AAAAAAAAGBI/n7r8YS57Avc/s400/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571480"/>
            <a:ext cx="2281072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29600" cy="1000108"/>
          </a:xfrm>
        </p:spPr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Imágenes.</a:t>
            </a:r>
            <a:endParaRPr lang="es-ES" sz="43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000108"/>
          </a:xfrm>
        </p:spPr>
        <p:txBody>
          <a:bodyPr>
            <a:noAutofit/>
          </a:bodyPr>
          <a:lstStyle/>
          <a:p>
            <a:r>
              <a:rPr lang="es-MX" sz="115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Gracias.</a:t>
            </a:r>
            <a:endParaRPr lang="es-ES" sz="115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-30020" y="1500174"/>
            <a:ext cx="9144000" cy="3429024"/>
          </a:xfrm>
        </p:spPr>
        <p:txBody>
          <a:bodyPr>
            <a:normAutofit/>
          </a:bodyPr>
          <a:lstStyle/>
          <a:p>
            <a:r>
              <a:rPr lang="es-MX" sz="43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Problemas en la salud relacionados con la falta de ergonomía.</a:t>
            </a:r>
            <a:endParaRPr lang="es-ES" sz="43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Causas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Escribir durante períodos prolongados.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Disposición inadecuada de la estación de trabajo.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Los hábitos laborales inapropiados.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Las condiciones y relaciones tensas en el trabajo.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Problemas de salud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Síntomas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Trastornos en manos, las muñecas, los brazos, los hombros, el cuello o la espalda, estos se manifiestan de la siguiente manera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Entumecimiento, ardor u hormigueo.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Molestia, dolor o sensibilidad al tacto.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Malestar, palpitación o inflamación.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Tensión o rigidez.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Debilidad o enfriamiento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buNone/>
            </a:pP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Estos síntomas pueden percibirse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cuando se esta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escribiendo, usando el mouse o en otros momentos en los que no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 está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usando las manos, incluso durante la noche, cuando estos síntomas pueden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despertar a la persona con esta molestia.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>
              <a:buNone/>
            </a:pP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6 Imagen" descr="http://www.tablondeanuncios.com/imagenesdin/foto9986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3571900" cy="1500198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78647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es-MX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Consecuencias</a:t>
            </a:r>
            <a:r>
              <a:rPr lang="es-MX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r>
              <a:rPr lang="es-MX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Síndrome del túnel carpiano.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tendinitis.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tenosinovitis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Trastornos musculo esqueléticos.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Mal rendimiento en el trabajo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Soluciones</a:t>
            </a:r>
            <a:r>
              <a:rPr lang="es-MX" sz="3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38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llegas a experimentar 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estos síntomas o cualquier otro tipo de dolor o molestia 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, considera: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Consultar de inmediato a un médico calificado.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Cuanto 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antes 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diagnosticar y tratar adecuadamente el problema,  de esta manera, tendrá menores probabilidades de que llegue a impedirle desarrollar su trabajo.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trabajara 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 una compañía, consultar al departamento de seguridad y salud de 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esta.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3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Prevención.</a:t>
            </a:r>
            <a:endParaRPr lang="es-ES" sz="38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 mejor manera de prevenir todas las </a:t>
            </a:r>
            <a:r>
              <a:rPr lang="es-MX" sz="29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secuelas </a:t>
            </a: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que pueda tener, es poner en práctica las reglas y recomendaciones de la ergonomía como un aspecto más en el entorno y equipo de computo.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9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cuales son:</a:t>
            </a:r>
            <a:endParaRPr lang="es-ES" sz="29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/>
          </a:bodyPr>
          <a:lstStyle/>
          <a:p>
            <a:r>
              <a:rPr lang="es-MX" sz="43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Reglas de la ergonomía.</a:t>
            </a:r>
            <a:endParaRPr lang="es-ES" sz="43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43182"/>
            <a:ext cx="9144000" cy="1143000"/>
          </a:xfrm>
        </p:spPr>
        <p:txBody>
          <a:bodyPr>
            <a:noAutofit/>
          </a:bodyPr>
          <a:lstStyle/>
          <a:p>
            <a:r>
              <a:rPr lang="es-MX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Cuidado físico.</a:t>
            </a:r>
            <a:endParaRPr lang="es-ES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293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Acomodarse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Acomodar la posición del cuerpo y ajustar el equipo de trabajo.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Procurar encontrar las posiciones que resulten más cómodas.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Al trabajar con el equipo cambie de posición con frecuencia.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Moverse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Variar las tareas que efectúa para poder moverse.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estar sentado en la misma posición todo el día.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Realizar tareas que obliguen a caminar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Relajarse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Establecer relaciones positivas con los compañeros de trabajo y en el hogar.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Relajarse y procurar eliminar las fuentes de estrés.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Haga descansos breves y frecuentes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Prestar atención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 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las señales del cuerpo.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cualquier síntoma de tensión, molestia o dolor que pueda sentir y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adoptar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inmediato las medidas necesarias para aliviarlo.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endParaRPr lang="es-ES" sz="11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caporaso.com/image.jsp?id=1061"/>
          <p:cNvPicPr/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621508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Recordar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Hacer ejercicio físico periódicamente y 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mantenerse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 forma; de esta manera, el cuerpo soportará mejor las exigencias propias del trabajo sedentario.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Respetar los problemas de salud que pueda tener u otros factores relacionados de los que tenga conocimiento.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Adaptar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hábitos de trabajo teniéndolos en cuenta</a:t>
            </a:r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algn="just">
              <a:buNone/>
            </a:pP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posiciones 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incorrectas.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Evitar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encorvarse.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No inclinarse demasiado hacia atrás.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>
              <a:buNone/>
            </a:pP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Cambiar </a:t>
            </a:r>
            <a:r>
              <a:rPr lang="es-MX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de </a:t>
            </a:r>
            <a:r>
              <a:rPr lang="es-MX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posición.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Si </a:t>
            </a:r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permanece sentado en la misma posición durante mucho tiempo, puede sentir molestias y fatiga muscular. 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cambio de posición es beneficioso para muchas partes del cuerpo, entre ellas, la columna vertebral, las articulaciones, los músculos y el aparato circulatorio.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pPr lvl="0" algn="just"/>
            <a:r>
              <a:rPr lang="es-MX" sz="18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El orden en el que realiza los distintos cambios de posición del cuerpo y los ajustes del área de trabajo puede variar de acuerdo con la capacidad de ajuste de los muebles. </a:t>
            </a:r>
            <a:endParaRPr lang="es-ES" sz="1800" b="1" dirty="0">
              <a:solidFill>
                <a:schemeClr val="accent5">
                  <a:lumMod val="20000"/>
                  <a:lumOff val="80000"/>
                </a:schemeClr>
              </a:solidFill>
              <a:latin typeface="Arial Rounded MT Bold" pitchFamily="34" charset="0"/>
            </a:endParaRPr>
          </a:p>
          <a:p>
            <a:endParaRPr lang="es-E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1700</Words>
  <Application>Microsoft Office PowerPoint</Application>
  <PresentationFormat>Presentación en pantalla (4:3)</PresentationFormat>
  <Paragraphs>147</Paragraphs>
  <Slides>21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CEB 6/13. “Lic. Jesús Reyes Heroles”.  Asignatura: Capacitación de informática.  Maestro: José Juan Alejandro López Reyes.  Tema: Ergonomía.  Equipo 5.  Grupo:302.  Tercer Semestre.</vt:lpstr>
      <vt:lpstr>¿Qué es ergonomía?</vt:lpstr>
      <vt:lpstr>Problemas en la salud relacionados con la falta de ergonomía.</vt:lpstr>
      <vt:lpstr>Diapositiva 4</vt:lpstr>
      <vt:lpstr>Diapositiva 5</vt:lpstr>
      <vt:lpstr>Reglas de la ergonomía.</vt:lpstr>
      <vt:lpstr>Cuidado físico.</vt:lpstr>
      <vt:lpstr>Diapositiva 8</vt:lpstr>
      <vt:lpstr>Diapositiva 9</vt:lpstr>
      <vt:lpstr>Diapositiva 10</vt:lpstr>
      <vt:lpstr>Diapositiva 11</vt:lpstr>
      <vt:lpstr>Diapositiva 12</vt:lpstr>
      <vt:lpstr>Área de trabajo.</vt:lpstr>
      <vt:lpstr>Diapositiva 14</vt:lpstr>
      <vt:lpstr>Diapositiva 15</vt:lpstr>
      <vt:lpstr>Diapositiva 16</vt:lpstr>
      <vt:lpstr>Diapositiva 17</vt:lpstr>
      <vt:lpstr>Diapositiva 18</vt:lpstr>
      <vt:lpstr>Imágenes.</vt:lpstr>
      <vt:lpstr>Imágenes.</vt:lpstr>
      <vt:lpstr>Gracias.</vt:lpstr>
    </vt:vector>
  </TitlesOfParts>
  <Company>mAtHeW0428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Windows-Vista</dc:creator>
  <cp:lastModifiedBy>Windows-Vista</cp:lastModifiedBy>
  <cp:revision>126</cp:revision>
  <dcterms:created xsi:type="dcterms:W3CDTF">2003-07-16T15:57:29Z</dcterms:created>
  <dcterms:modified xsi:type="dcterms:W3CDTF">2003-07-16T07:15:27Z</dcterms:modified>
</cp:coreProperties>
</file>