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6CAEB-0B91-4525-8D86-DF1E41713C4E}" type="datetimeFigureOut">
              <a:rPr lang="es-ES" smtClean="0"/>
              <a:t>17/10/2009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B6B9-F683-4FF5-9C50-869A9186EED6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6CAEB-0B91-4525-8D86-DF1E41713C4E}" type="datetimeFigureOut">
              <a:rPr lang="es-ES" smtClean="0"/>
              <a:t>17/10/2009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B6B9-F683-4FF5-9C50-869A9186EED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6CAEB-0B91-4525-8D86-DF1E41713C4E}" type="datetimeFigureOut">
              <a:rPr lang="es-ES" smtClean="0"/>
              <a:t>17/10/2009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B6B9-F683-4FF5-9C50-869A9186EED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6CAEB-0B91-4525-8D86-DF1E41713C4E}" type="datetimeFigureOut">
              <a:rPr lang="es-ES" smtClean="0"/>
              <a:t>17/10/2009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B6B9-F683-4FF5-9C50-869A9186EED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6CAEB-0B91-4525-8D86-DF1E41713C4E}" type="datetimeFigureOut">
              <a:rPr lang="es-ES" smtClean="0"/>
              <a:t>17/10/2009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9EFB6B9-F683-4FF5-9C50-869A9186EED6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6CAEB-0B91-4525-8D86-DF1E41713C4E}" type="datetimeFigureOut">
              <a:rPr lang="es-ES" smtClean="0"/>
              <a:t>17/10/2009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B6B9-F683-4FF5-9C50-869A9186EED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6CAEB-0B91-4525-8D86-DF1E41713C4E}" type="datetimeFigureOut">
              <a:rPr lang="es-ES" smtClean="0"/>
              <a:t>17/10/2009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B6B9-F683-4FF5-9C50-869A9186EED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6CAEB-0B91-4525-8D86-DF1E41713C4E}" type="datetimeFigureOut">
              <a:rPr lang="es-ES" smtClean="0"/>
              <a:t>17/10/2009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B6B9-F683-4FF5-9C50-869A9186EED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6CAEB-0B91-4525-8D86-DF1E41713C4E}" type="datetimeFigureOut">
              <a:rPr lang="es-ES" smtClean="0"/>
              <a:t>17/10/2009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B6B9-F683-4FF5-9C50-869A9186EED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6CAEB-0B91-4525-8D86-DF1E41713C4E}" type="datetimeFigureOut">
              <a:rPr lang="es-ES" smtClean="0"/>
              <a:t>17/10/2009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B6B9-F683-4FF5-9C50-869A9186EED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6CAEB-0B91-4525-8D86-DF1E41713C4E}" type="datetimeFigureOut">
              <a:rPr lang="es-ES" smtClean="0"/>
              <a:t>17/10/2009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B6B9-F683-4FF5-9C50-869A9186EED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4F6CAEB-0B91-4525-8D86-DF1E41713C4E}" type="datetimeFigureOut">
              <a:rPr lang="es-ES" smtClean="0"/>
              <a:t>17/10/2009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9EFB6B9-F683-4FF5-9C50-869A9186EED6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Transparencia" TargetMode="External"/><Relationship Id="rId2" Type="http://schemas.openxmlformats.org/officeDocument/2006/relationships/hyperlink" Target="http://es.wikipedia.org/wiki/Perif%C3%A9rico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s.wikipedia.org/wiki/Impresora_multifunci%C3%B3n" TargetMode="External"/><Relationship Id="rId4" Type="http://schemas.openxmlformats.org/officeDocument/2006/relationships/hyperlink" Target="http://es.wikipedia.org/wiki/OCR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rmAutofit/>
          </a:bodyPr>
          <a:lstStyle/>
          <a:p>
            <a:r>
              <a:rPr lang="es-ES" sz="7200" dirty="0" smtClean="0">
                <a:latin typeface="Algerian" pitchFamily="82" charset="0"/>
              </a:rPr>
              <a:t>DISPOSITIVOS </a:t>
            </a:r>
            <a:br>
              <a:rPr lang="es-ES" sz="7200" dirty="0" smtClean="0">
                <a:latin typeface="Algerian" pitchFamily="82" charset="0"/>
              </a:rPr>
            </a:br>
            <a:r>
              <a:rPr lang="es-ES" sz="7200" dirty="0" smtClean="0">
                <a:latin typeface="Algerian" pitchFamily="82" charset="0"/>
              </a:rPr>
              <a:t>DE</a:t>
            </a:r>
            <a:br>
              <a:rPr lang="es-ES" sz="7200" dirty="0" smtClean="0">
                <a:latin typeface="Algerian" pitchFamily="82" charset="0"/>
              </a:rPr>
            </a:br>
            <a:r>
              <a:rPr lang="es-ES" sz="7200" dirty="0" smtClean="0">
                <a:latin typeface="Algerian" pitchFamily="82" charset="0"/>
              </a:rPr>
              <a:t>ENTRADA.</a:t>
            </a:r>
            <a:endParaRPr lang="es-ES" sz="7200" dirty="0"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TECLADO: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Dispositivos de entrada mas comúnmente utilizado que encontramos en todos los equipos computacionales el teclado se encuentra formado por 3 partes, tecla de función, teclas alfa numéricas, teclas numéricas.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MOUSE: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Es el segundo dispositivo de entrada mas utilizado el mouse o ratón es arrastrado a lo largo de una superficie para maniobrar un apuntador en la pantalla del monitor.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ESCANER: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 smtClean="0"/>
              <a:t>es un </a:t>
            </a:r>
            <a:r>
              <a:rPr lang="es-ES" dirty="0" smtClean="0">
                <a:hlinkClick r:id="rId2" tooltip="Periférico"/>
              </a:rPr>
              <a:t>periférico</a:t>
            </a:r>
            <a:r>
              <a:rPr lang="es-ES" dirty="0" smtClean="0"/>
              <a:t> que se utiliza para convertir, mediante el uso de la luz, imágenes impresas a formato digital.</a:t>
            </a:r>
          </a:p>
          <a:p>
            <a:r>
              <a:rPr lang="es-ES" dirty="0" smtClean="0"/>
              <a:t>Los escáneres pueden tener accesorios como un alimentador de hojas automático o un adaptador para diapositivas y </a:t>
            </a:r>
            <a:r>
              <a:rPr lang="es-ES" dirty="0" smtClean="0">
                <a:hlinkClick r:id="rId3" tooltip="Transparencia"/>
              </a:rPr>
              <a:t>transparencias</a:t>
            </a:r>
            <a:r>
              <a:rPr lang="es-ES" dirty="0" smtClean="0"/>
              <a:t>.</a:t>
            </a:r>
          </a:p>
          <a:p>
            <a:r>
              <a:rPr lang="es-ES" dirty="0" smtClean="0"/>
              <a:t>Al obtenerse una imagen digital se puede corregir defectos, recortar un área específica de la imagen o también digitalizar texto mediante técnicas de </a:t>
            </a:r>
            <a:r>
              <a:rPr lang="es-ES" dirty="0" smtClean="0">
                <a:hlinkClick r:id="rId4" tooltip="OCR"/>
              </a:rPr>
              <a:t>OCR</a:t>
            </a:r>
            <a:r>
              <a:rPr lang="es-ES" dirty="0" smtClean="0"/>
              <a:t>. Estas funciones las puede llevar a cabo el mismo dispositivo o aplicaciones especiales.</a:t>
            </a:r>
          </a:p>
          <a:p>
            <a:r>
              <a:rPr lang="es-ES" dirty="0" smtClean="0"/>
              <a:t>Hoy en día es común incluir en el mismo aparato la impresora y el escáner. Son las llamadas </a:t>
            </a:r>
            <a:r>
              <a:rPr lang="es-ES" dirty="0" smtClean="0">
                <a:hlinkClick r:id="rId5" tooltip="Impresora multifunción"/>
              </a:rPr>
              <a:t>impresoras multifunción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MICROFONO: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El micrófono permite introducir información en forma de sonido, como por ejemplo, redactar una carta en la que la misma computadora podría escribirla por ti.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25</TotalTime>
  <Words>203</Words>
  <Application>Microsoft Office PowerPoint</Application>
  <PresentationFormat>Presentación en pantalla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Vértice</vt:lpstr>
      <vt:lpstr>DISPOSITIVOS  DE ENTRADA.</vt:lpstr>
      <vt:lpstr>TECLADO:</vt:lpstr>
      <vt:lpstr>MOUSE:</vt:lpstr>
      <vt:lpstr>ESCANER:</vt:lpstr>
      <vt:lpstr>MICROFONO: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 DE ENTRADA.</dc:title>
  <dc:creator>CYBER</dc:creator>
  <cp:lastModifiedBy>CYBER</cp:lastModifiedBy>
  <cp:revision>3</cp:revision>
  <dcterms:created xsi:type="dcterms:W3CDTF">2009-10-17T14:26:37Z</dcterms:created>
  <dcterms:modified xsi:type="dcterms:W3CDTF">2009-10-17T14:52:22Z</dcterms:modified>
</cp:coreProperties>
</file>