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4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C4EB-46BC-436F-8BF2-DFA933DE12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44E65-8B3E-40B4-8916-6B346EA6C187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C4EB-46BC-436F-8BF2-DFA933DE12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44E65-8B3E-40B4-8916-6B346EA6C1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C4EB-46BC-436F-8BF2-DFA933DE12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44E65-8B3E-40B4-8916-6B346EA6C1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C4EB-46BC-436F-8BF2-DFA933DE12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44E65-8B3E-40B4-8916-6B346EA6C1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C4EB-46BC-436F-8BF2-DFA933DE12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0644E65-8B3E-40B4-8916-6B346EA6C18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C4EB-46BC-436F-8BF2-DFA933DE12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44E65-8B3E-40B4-8916-6B346EA6C1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C4EB-46BC-436F-8BF2-DFA933DE12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44E65-8B3E-40B4-8916-6B346EA6C1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C4EB-46BC-436F-8BF2-DFA933DE12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44E65-8B3E-40B4-8916-6B346EA6C1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C4EB-46BC-436F-8BF2-DFA933DE12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44E65-8B3E-40B4-8916-6B346EA6C1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C4EB-46BC-436F-8BF2-DFA933DE12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44E65-8B3E-40B4-8916-6B346EA6C1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6C4EB-46BC-436F-8BF2-DFA933DE12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644E65-8B3E-40B4-8916-6B346EA6C18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016C4EB-46BC-436F-8BF2-DFA933DE12C0}" type="datetimeFigureOut">
              <a:rPr lang="es-ES" smtClean="0"/>
              <a:t>24/09/2002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0644E65-8B3E-40B4-8916-6B346EA6C187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28596" y="1285860"/>
            <a:ext cx="8229600" cy="3471874"/>
          </a:xfrm>
        </p:spPr>
        <p:txBody>
          <a:bodyPr>
            <a:normAutofit/>
          </a:bodyPr>
          <a:lstStyle/>
          <a:p>
            <a:r>
              <a:rPr lang="es-ES" dirty="0" smtClean="0"/>
              <a:t>Reglamento del Laboratorio</a:t>
            </a:r>
            <a:br>
              <a:rPr lang="es-ES" dirty="0" smtClean="0"/>
            </a:b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Mantener el equipo apagado y desconectado de la toma de corriente, después de utilizarlo. </a:t>
            </a:r>
          </a:p>
          <a:p>
            <a:pPr>
              <a:buNone/>
            </a:pPr>
            <a:r>
              <a:rPr lang="es-ES" dirty="0" smtClean="0"/>
              <a:t> </a:t>
            </a:r>
            <a:endParaRPr lang="es-ES" dirty="0"/>
          </a:p>
        </p:txBody>
      </p:sp>
      <p:pic>
        <p:nvPicPr>
          <p:cNvPr id="23554" name="Picture 2" descr="http://grupos.emagister.com/imagen/hardware_de_un_ordenador/t73358-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3429000"/>
            <a:ext cx="4929222" cy="23622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•   No apagar el equipo durante la realización de un proceso. </a:t>
            </a:r>
          </a:p>
          <a:p>
            <a:endParaRPr lang="es-ES" dirty="0"/>
          </a:p>
        </p:txBody>
      </p:sp>
      <p:pic>
        <p:nvPicPr>
          <p:cNvPr id="22530" name="Picture 2" descr="http://reparaciondepc.cl/blog/wp-content/uploads/2009/06/computador-danad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2095500"/>
            <a:ext cx="4762500" cy="47625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Al limpiar el equipo, debes desconectarlo y utilizar para esto una </a:t>
            </a:r>
            <a:r>
              <a:rPr lang="es-ES" dirty="0" smtClean="0"/>
              <a:t>tela suave </a:t>
            </a:r>
            <a:r>
              <a:rPr lang="es-ES" dirty="0" smtClean="0"/>
              <a:t>ligeramente humedecida con productos especiales. </a:t>
            </a:r>
            <a:r>
              <a:rPr lang="es-ES" dirty="0" smtClean="0"/>
              <a:t>suave</a:t>
            </a:r>
            <a:endParaRPr lang="es-ES" dirty="0" smtClean="0"/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21506" name="Picture 2" descr="http://www.tele-centros.org/tc-toolkit2.0/imagenes/nuevas/3mantenimF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000372"/>
            <a:ext cx="3810000" cy="3495675"/>
          </a:xfrm>
          <a:prstGeom prst="rect">
            <a:avLst/>
          </a:prstGeom>
          <a:noFill/>
        </p:spPr>
      </p:pic>
      <p:pic>
        <p:nvPicPr>
          <p:cNvPr id="21508" name="Picture 4" descr="http://4.bp.blogspot.com/_2T6Z8oHAxyc/SlKvVZyqwNI/AAAAAAAABk4/h32Zogqh-iw/s320/mantenimiento+pc+huaycansa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3143248"/>
            <a:ext cx="2990850" cy="3048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•   No toques la pantalla con las manos. </a:t>
            </a:r>
          </a:p>
          <a:p>
            <a:endParaRPr lang="es-ES" dirty="0"/>
          </a:p>
        </p:txBody>
      </p:sp>
      <p:pic>
        <p:nvPicPr>
          <p:cNvPr id="20482" name="Picture 2" descr="http://www.arqhys.com/construcciones/imagenes/Pantallas%20Tactil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57422" y="3286124"/>
            <a:ext cx="4457700" cy="2714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jfibergran.files.wordpress.com/2009/04/impresora-epson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2809875"/>
            <a:ext cx="4038600" cy="404812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Asegúrate  que  la  impresora  tenga  papel,  que  el  cable  paralelo  esté </a:t>
            </a:r>
            <a:r>
              <a:rPr lang="es-ES" dirty="0" smtClean="0"/>
              <a:t>debidamente  </a:t>
            </a:r>
            <a:r>
              <a:rPr lang="es-ES" dirty="0" smtClean="0"/>
              <a:t>conectado  y  el  indicador  de  ON  -  LINE  esté  encendido, antes de </a:t>
            </a:r>
            <a:r>
              <a:rPr lang="es-ES" dirty="0" smtClean="0">
                <a:solidFill>
                  <a:srgbClr val="FF0000"/>
                </a:solidFill>
              </a:rPr>
              <a:t>imprimir un </a:t>
            </a:r>
            <a:r>
              <a:rPr lang="es-ES" dirty="0" smtClean="0"/>
              <a:t>documento. </a:t>
            </a:r>
          </a:p>
          <a:p>
            <a:endParaRPr lang="es-ES" dirty="0" smtClean="0"/>
          </a:p>
          <a:p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•   No  utilices  discos  de  dudosa  procedencia  que  puedan  tener  virus  e </a:t>
            </a:r>
            <a:r>
              <a:rPr lang="es-ES" dirty="0" smtClean="0"/>
              <a:t>infectar </a:t>
            </a:r>
            <a:r>
              <a:rPr lang="es-ES" dirty="0" smtClean="0"/>
              <a:t>el equipo.</a:t>
            </a:r>
            <a:endParaRPr lang="es-ES" dirty="0"/>
          </a:p>
        </p:txBody>
      </p:sp>
      <p:pic>
        <p:nvPicPr>
          <p:cNvPr id="18434" name="Picture 2" descr="http://www.virusno.es/wp-content/uploads/2009/05/virus-pendriv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43306" y="3071810"/>
            <a:ext cx="4000500" cy="291465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En ambientes de red, no abras correos que puedan contener virus. </a:t>
            </a:r>
          </a:p>
          <a:p>
            <a:endParaRPr lang="es-ES" dirty="0"/>
          </a:p>
        </p:txBody>
      </p:sp>
      <p:pic>
        <p:nvPicPr>
          <p:cNvPr id="4" name="Picture 2" descr="http://www.antivirusgratis.com.ar/noticias/fotos/seguridad-informatica2-n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81500" y="2500306"/>
            <a:ext cx="4762500" cy="35718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 descr="http://bligoo.com/media/users/0/10433/images/segurid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00500"/>
            <a:ext cx="4095750" cy="28575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53</TotalTime>
  <Words>120</Words>
  <Application>Microsoft Office PowerPoint</Application>
  <PresentationFormat>Presentación en pantalla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Vértice</vt:lpstr>
      <vt:lpstr>Reglamento del Laboratorio 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Company>sep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ALEX_2</dc:creator>
  <cp:lastModifiedBy>ALEX_2</cp:lastModifiedBy>
  <cp:revision>6</cp:revision>
  <dcterms:created xsi:type="dcterms:W3CDTF">2002-09-24T07:59:11Z</dcterms:created>
  <dcterms:modified xsi:type="dcterms:W3CDTF">2002-09-24T08:53:06Z</dcterms:modified>
</cp:coreProperties>
</file>