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8FE-B9D7-4669-99F8-AF0384C3187F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ABE7B-577D-4FFA-BC4A-25B1276E013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8FE-B9D7-4669-99F8-AF0384C3187F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ABE7B-577D-4FFA-BC4A-25B1276E0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8FE-B9D7-4669-99F8-AF0384C3187F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ABE7B-577D-4FFA-BC4A-25B1276E0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8FE-B9D7-4669-99F8-AF0384C3187F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ABE7B-577D-4FFA-BC4A-25B1276E0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8FE-B9D7-4669-99F8-AF0384C3187F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ABE7B-577D-4FFA-BC4A-25B1276E013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8FE-B9D7-4669-99F8-AF0384C3187F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ABE7B-577D-4FFA-BC4A-25B1276E0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8FE-B9D7-4669-99F8-AF0384C3187F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ABE7B-577D-4FFA-BC4A-25B1276E0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8FE-B9D7-4669-99F8-AF0384C3187F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ABE7B-577D-4FFA-BC4A-25B1276E0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8FE-B9D7-4669-99F8-AF0384C3187F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ABE7B-577D-4FFA-BC4A-25B1276E0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8FE-B9D7-4669-99F8-AF0384C3187F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ABE7B-577D-4FFA-BC4A-25B1276E0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8FE-B9D7-4669-99F8-AF0384C3187F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6ABE7B-577D-4FFA-BC4A-25B1276E0132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6F98FE-B9D7-4669-99F8-AF0384C3187F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6ABE7B-577D-4FFA-BC4A-25B1276E0132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¿Qué Personas Intervienen En Un Laboratorio de cómputo?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 algn="ctr"/>
            <a:r>
              <a:rPr lang="es-ES" dirty="0" smtClean="0"/>
              <a:t>Encargados o responsables.</a:t>
            </a:r>
          </a:p>
          <a:p>
            <a:pPr algn="ctr"/>
            <a:r>
              <a:rPr lang="es-ES" dirty="0" smtClean="0"/>
              <a:t>Estas personas realizan funciones vítales para el adecuado uso y mantenimiento del laboratorio.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429000"/>
            <a:ext cx="485778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¡Personas Que intervienen en un Laboratorio!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Jefe de departamento:</a:t>
            </a:r>
          </a:p>
          <a:p>
            <a:pPr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Se encarga de coordinar las actividades del laboratorio de computo, toma decisiones acerca del equipo.</a:t>
            </a:r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4214818"/>
            <a:ext cx="307183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Administradores de la Red: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	</a:t>
            </a:r>
            <a:r>
              <a:rPr lang="es-ES" dirty="0" smtClean="0"/>
              <a:t>Otorgan todos los servicios que los usuarios solicitan con respecto a información y recursos compartidos.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Mantenimiento: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	</a:t>
            </a:r>
            <a:r>
              <a:rPr lang="es-ES" dirty="0" smtClean="0"/>
              <a:t>Atiende todos los problemas reportados de hardware y software que pueden presentarse en el laboratorio.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4429132"/>
            <a:ext cx="35719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err="1" smtClean="0"/>
              <a:t>Laboratoristas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endParaRPr lang="es-ES" dirty="0" smtClean="0"/>
          </a:p>
          <a:p>
            <a:pPr lvl="1" algn="just">
              <a:buNone/>
            </a:pPr>
            <a:r>
              <a:rPr lang="es-ES" sz="2600" dirty="0" err="1" smtClean="0"/>
              <a:t>Estan</a:t>
            </a:r>
            <a:r>
              <a:rPr lang="es-ES" sz="2600" dirty="0" smtClean="0"/>
              <a:t> en el laboratorio </a:t>
            </a:r>
            <a:r>
              <a:rPr lang="es-ES" sz="2600" dirty="0" err="1" smtClean="0"/>
              <a:t>fisicamente</a:t>
            </a:r>
            <a:r>
              <a:rPr lang="es-ES" sz="2600" dirty="0" smtClean="0"/>
              <a:t>, apoyan a los usuarios cuando lo requieren, cuidan el orden, la higiene, seguridad y hacen que el reglamento se cumpla.</a:t>
            </a:r>
            <a:endParaRPr lang="es-ES" sz="2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357694"/>
            <a:ext cx="300039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Soporte Técnico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	</a:t>
            </a:r>
            <a:r>
              <a:rPr lang="es-ES" dirty="0" smtClean="0"/>
              <a:t>Cubren Garantías y algunas situaciones que el área de mantenimiento local no puede resolver, son externos a la organización</a:t>
            </a:r>
            <a:endParaRPr lang="es-E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143512"/>
            <a:ext cx="18954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98</Words>
  <Application>Microsoft Office PowerPoint</Application>
  <PresentationFormat>Presentación en pantalla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Flujo</vt:lpstr>
      <vt:lpstr>¿Qué Personas Intervienen En Un Laboratorio de cómputo?</vt:lpstr>
      <vt:lpstr>Diapositiva 2</vt:lpstr>
      <vt:lpstr>¡Personas Que intervienen en un Laboratorio!</vt:lpstr>
      <vt:lpstr>Diapositiva 4</vt:lpstr>
      <vt:lpstr>Diapositiva 5</vt:lpstr>
      <vt:lpstr>Diapositiva 6</vt:lpstr>
      <vt:lpstr>Diapositiva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Personas Intervienen En Un Laboratorio de cómputo?</dc:title>
  <dc:creator>lucia</dc:creator>
  <cp:lastModifiedBy>lucia</cp:lastModifiedBy>
  <cp:revision>3</cp:revision>
  <dcterms:created xsi:type="dcterms:W3CDTF">2003-10-06T05:23:56Z</dcterms:created>
  <dcterms:modified xsi:type="dcterms:W3CDTF">2003-10-06T05:49:24Z</dcterms:modified>
</cp:coreProperties>
</file>