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2CF74-B0C0-4A54-85BF-37DCB192A6C6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91E9EA-106B-477C-9E58-F6BA40D07509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Software de aplicación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aquel que permite a los usuarios llevar a cabo una</a:t>
            </a:r>
          </a:p>
          <a:p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Aplicaciones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 varias tareas específicas.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s-MX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¿Qué es una aplicación?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Es un programa diseñado y desarrollado para que los usuarios de un ordenador, ejecuten una tarea específica.</a:t>
            </a:r>
          </a:p>
          <a:p>
            <a:pPr algn="ctr">
              <a:lnSpc>
                <a:spcPct val="120000"/>
              </a:lnSpc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Las aplicaciones requieren un sistema operativo para cumplir su función y deben estar desarrolladas bajo los requerimientos y características de ese sistema operativo.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rgbClr val="FF0000"/>
                </a:solidFill>
                <a:latin typeface="Arial Narrow" pitchFamily="34" charset="0"/>
              </a:rPr>
              <a:t>Programas</a:t>
            </a:r>
            <a:r>
              <a:rPr lang="es-ES" dirty="0" smtClean="0">
                <a:solidFill>
                  <a:srgbClr val="FF0000"/>
                </a:solidFill>
                <a:latin typeface="Arial Narrow" pitchFamily="34" charset="0"/>
              </a:rPr>
              <a:t> básicos (o utilitarios)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Son aplicaciones cuyo propósito es mejorar, en alguna forma, el desempeño del ordenador.</a:t>
            </a:r>
          </a:p>
          <a:p>
            <a:pPr algn="ctr"/>
            <a:r>
              <a:rPr lang="es-MX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Algunos son</a:t>
            </a: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:</a:t>
            </a: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r>
              <a:rPr lang="es-MX" dirty="0" smtClean="0">
                <a:latin typeface="Arial Narrow" pitchFamily="34" charset="0"/>
              </a:rPr>
              <a:t>Antivirus: Prevención, detección y corrección de virus para ordenadores.</a:t>
            </a:r>
          </a:p>
          <a:p>
            <a:endParaRPr lang="es-ES" dirty="0" smtClean="0">
              <a:latin typeface="Arial Narrow" pitchFamily="34" charset="0"/>
            </a:endParaRPr>
          </a:p>
          <a:p>
            <a:r>
              <a:rPr lang="es-MX" dirty="0" smtClean="0">
                <a:latin typeface="Arial Narrow" pitchFamily="34" charset="0"/>
              </a:rPr>
              <a:t>Compresor</a:t>
            </a:r>
            <a:r>
              <a:rPr lang="es-ES" dirty="0" smtClean="0">
                <a:latin typeface="Arial Narrow" pitchFamily="34" charset="0"/>
              </a:rPr>
              <a:t> de archivos</a:t>
            </a:r>
            <a:r>
              <a:rPr lang="es-MX" dirty="0" smtClean="0">
                <a:latin typeface="Arial Narrow" pitchFamily="34" charset="0"/>
              </a:rPr>
              <a:t>: Mejor aprovechamiento del espacio de almacenamiento disponible, reduciendo el que ocupa cada archivo.</a:t>
            </a:r>
          </a:p>
          <a:p>
            <a:endParaRPr lang="es-ES" dirty="0" smtClean="0">
              <a:latin typeface="Arial Narrow" pitchFamily="34" charset="0"/>
            </a:endParaRPr>
          </a:p>
          <a:p>
            <a:r>
              <a:rPr lang="es-ES" dirty="0" smtClean="0">
                <a:latin typeface="Arial Narrow" pitchFamily="34" charset="0"/>
              </a:rPr>
              <a:t>Defragmentador</a:t>
            </a:r>
            <a:r>
              <a:rPr lang="es-MX" dirty="0" smtClean="0">
                <a:latin typeface="Arial Narrow" pitchFamily="34" charset="0"/>
              </a:rPr>
              <a:t>: Mayor eficiencia en el uso del espacio de almacenamiento disponible y en el proceso de búsqueda, guardando la totalidad de cada archivo en ocupaciones contiguas</a:t>
            </a:r>
            <a:r>
              <a:rPr lang="es-MX" dirty="0" smtClean="0">
                <a:solidFill>
                  <a:schemeClr val="hlink"/>
                </a:solidFill>
                <a:latin typeface="Arial Narrow" pitchFamily="34" charset="0"/>
              </a:rPr>
              <a:t>.</a:t>
            </a:r>
            <a:endParaRPr lang="es-MX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rgbClr val="800080"/>
                </a:solidFill>
                <a:latin typeface="Arial Narrow" pitchFamily="34" charset="0"/>
              </a:rPr>
              <a:t>Programas</a:t>
            </a:r>
            <a:r>
              <a:rPr lang="es-ES" dirty="0" smtClean="0">
                <a:solidFill>
                  <a:srgbClr val="800080"/>
                </a:solidFill>
                <a:latin typeface="Arial Narrow" pitchFamily="34" charset="0"/>
              </a:rPr>
              <a:t> de productividad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 Narrow" pitchFamily="34" charset="0"/>
              </a:rPr>
              <a:t>Son aplicaciones cuyo propósito es facilitar, agilizar y mejorar para el usuario, la ejecución de ciertas tareas.</a:t>
            </a:r>
          </a:p>
          <a:p>
            <a:r>
              <a:rPr lang="es-MX" dirty="0" smtClean="0">
                <a:solidFill>
                  <a:schemeClr val="accent4"/>
                </a:solidFill>
              </a:rPr>
              <a:t>Ejemplos:</a:t>
            </a:r>
          </a:p>
          <a:p>
            <a:r>
              <a:rPr lang="es-MX" dirty="0" smtClean="0">
                <a:latin typeface="Arial Narrow" pitchFamily="34" charset="0"/>
              </a:rPr>
              <a:t>Procesadores de texto: Aplicaciones diseñadas para editar y/o procesar de texto, logrando documentos de alta calidad.</a:t>
            </a:r>
          </a:p>
          <a:p>
            <a:endParaRPr lang="es-ES" dirty="0" smtClean="0">
              <a:latin typeface="Arial Narrow" pitchFamily="34" charset="0"/>
            </a:endParaRPr>
          </a:p>
          <a:p>
            <a:r>
              <a:rPr lang="es-MX" dirty="0" smtClean="0">
                <a:latin typeface="Arial Narrow" pitchFamily="34" charset="0"/>
              </a:rPr>
              <a:t>Hojas de cálculo: Aplicaciones especialmente diseñadas para introducir, calcular, manipular y analizar conjuntos de números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225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Software de aplicación </vt:lpstr>
      <vt:lpstr>Diapositiva 2</vt:lpstr>
      <vt:lpstr>Diapositiva 3</vt:lpstr>
      <vt:lpstr>Programas básicos (o utilitarios)</vt:lpstr>
      <vt:lpstr>Programas de productividad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aplicación </dc:title>
  <dc:creator>ALEX</dc:creator>
  <cp:lastModifiedBy>ALEX</cp:lastModifiedBy>
  <cp:revision>3</cp:revision>
  <dcterms:created xsi:type="dcterms:W3CDTF">2009-10-21T13:57:38Z</dcterms:created>
  <dcterms:modified xsi:type="dcterms:W3CDTF">2009-10-21T14:13:22Z</dcterms:modified>
</cp:coreProperties>
</file>