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8B4EB2-11BA-460D-956C-91304B8740B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81ECE0-A38B-425E-9341-FB5A9791086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Software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Definición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s-ES" dirty="0" smtClean="0"/>
              <a:t>Es el conjunto de los programas de cómputo, procedimientos, reglas, documentación y datos asociados que forman parte de las operaciones de un sistema de</a:t>
            </a:r>
          </a:p>
          <a:p>
            <a:pPr algn="ctr"/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Es el conjunto de instrucciones electrónicas que le dicen al hardware lo que debe hacer.</a:t>
            </a:r>
          </a:p>
          <a:p>
            <a:pPr algn="ctr"/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Estos conjuntos de instrucciones también se conocen como programas y cada uno de ellos se desarrolla para un propósito </a:t>
            </a:r>
            <a:r>
              <a:rPr lang="es-MX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específico</a:t>
            </a:r>
            <a:r>
              <a:rPr lang="es-MX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.</a:t>
            </a:r>
            <a:endParaRPr lang="es-ES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</TotalTime>
  <Words>66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Aspecto</vt:lpstr>
      <vt:lpstr>Software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ALEX</dc:creator>
  <cp:lastModifiedBy>ALEX</cp:lastModifiedBy>
  <cp:revision>2</cp:revision>
  <dcterms:created xsi:type="dcterms:W3CDTF">2009-10-21T13:41:52Z</dcterms:created>
  <dcterms:modified xsi:type="dcterms:W3CDTF">2009-10-21T13:55:27Z</dcterms:modified>
</cp:coreProperties>
</file>