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sldIdLst>
    <p:sldId id="256" r:id="rId2"/>
    <p:sldId id="259" r:id="rId3"/>
    <p:sldId id="257" r:id="rId4"/>
    <p:sldId id="258" r:id="rId5"/>
    <p:sldId id="260" r:id="rId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959" autoAdjust="0"/>
    <p:restoredTop sz="94660"/>
  </p:normalViewPr>
  <p:slideViewPr>
    <p:cSldViewPr snapToGrid="0">
      <p:cViewPr varScale="1">
        <p:scale>
          <a:sx n="61" d="100"/>
          <a:sy n="61" d="100"/>
        </p:scale>
        <p:origin x="108" y="32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microsoft.com/office/2015/10/relationships/revisionInfo" Target="revisionInfo.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editar el estilo de subtítulo del patrón</a:t>
            </a:r>
            <a:endParaRPr lang="en-US" dirty="0"/>
          </a:p>
        </p:txBody>
      </p:sp>
      <p:sp>
        <p:nvSpPr>
          <p:cNvPr id="4" name="Date Placeholder 3"/>
          <p:cNvSpPr>
            <a:spLocks noGrp="1"/>
          </p:cNvSpPr>
          <p:nvPr>
            <p:ph type="dt" sz="half" idx="10"/>
          </p:nvPr>
        </p:nvSpPr>
        <p:spPr/>
        <p:txBody>
          <a:bodyPr/>
          <a:lstStyle/>
          <a:p>
            <a:fld id="{78E48BA0-DB59-4827-8830-78C84E0662BA}" type="datetimeFigureOut">
              <a:rPr lang="es-ES" smtClean="0"/>
              <a:t>30/12/2017</a:t>
            </a:fld>
            <a:endParaRPr lang="es-ES"/>
          </a:p>
        </p:txBody>
      </p:sp>
      <p:sp>
        <p:nvSpPr>
          <p:cNvPr id="5" name="Footer Placeholder 4"/>
          <p:cNvSpPr>
            <a:spLocks noGrp="1"/>
          </p:cNvSpPr>
          <p:nvPr>
            <p:ph type="ftr" sz="quarter" idx="11"/>
          </p:nvPr>
        </p:nvSpPr>
        <p:spPr/>
        <p:txBody>
          <a:bodyPr/>
          <a:lstStyle/>
          <a:p>
            <a:endParaRPr lang="es-E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2F26D81F-C1CB-4DEA-95B7-1EE8C3DAC5EF}" type="slidenum">
              <a:rPr lang="es-ES" smtClean="0"/>
              <a:t>‹Nº›</a:t>
            </a:fld>
            <a:endParaRPr lang="es-ES"/>
          </a:p>
        </p:txBody>
      </p:sp>
    </p:spTree>
    <p:extLst>
      <p:ext uri="{BB962C8B-B14F-4D97-AF65-F5344CB8AC3E}">
        <p14:creationId xmlns:p14="http://schemas.microsoft.com/office/powerpoint/2010/main" val="27905037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78E48BA0-DB59-4827-8830-78C84E0662BA}" type="datetimeFigureOut">
              <a:rPr lang="es-ES" smtClean="0"/>
              <a:t>30/12/2017</a:t>
            </a:fld>
            <a:endParaRPr lang="es-ES"/>
          </a:p>
        </p:txBody>
      </p:sp>
      <p:sp>
        <p:nvSpPr>
          <p:cNvPr id="5" name="Footer Placeholder 4"/>
          <p:cNvSpPr>
            <a:spLocks noGrp="1"/>
          </p:cNvSpPr>
          <p:nvPr>
            <p:ph type="ftr" sz="quarter" idx="11"/>
          </p:nvPr>
        </p:nvSpPr>
        <p:spPr/>
        <p:txBody>
          <a:bodyPr/>
          <a:lstStyle/>
          <a:p>
            <a:endParaRPr lang="es-E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2F26D81F-C1CB-4DEA-95B7-1EE8C3DAC5EF}" type="slidenum">
              <a:rPr lang="es-ES" smtClean="0"/>
              <a:t>‹Nº›</a:t>
            </a:fld>
            <a:endParaRPr lang="es-ES"/>
          </a:p>
        </p:txBody>
      </p:sp>
    </p:spTree>
    <p:extLst>
      <p:ext uri="{BB962C8B-B14F-4D97-AF65-F5344CB8AC3E}">
        <p14:creationId xmlns:p14="http://schemas.microsoft.com/office/powerpoint/2010/main" val="4053044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a:t>Haga clic para modificar el estilo de título del patrón</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Editar el estilo de texto del patrón</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78E48BA0-DB59-4827-8830-78C84E0662BA}" type="datetimeFigureOut">
              <a:rPr lang="es-ES" smtClean="0"/>
              <a:t>30/12/2017</a:t>
            </a:fld>
            <a:endParaRPr lang="es-ES"/>
          </a:p>
        </p:txBody>
      </p:sp>
      <p:sp>
        <p:nvSpPr>
          <p:cNvPr id="5" name="Footer Placeholder 4"/>
          <p:cNvSpPr>
            <a:spLocks noGrp="1"/>
          </p:cNvSpPr>
          <p:nvPr>
            <p:ph type="ftr" sz="quarter" idx="11"/>
          </p:nvPr>
        </p:nvSpPr>
        <p:spPr/>
        <p:txBody>
          <a:bodyPr/>
          <a:lstStyle/>
          <a:p>
            <a:endParaRPr lang="es-E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2F26D81F-C1CB-4DEA-95B7-1EE8C3DAC5EF}" type="slidenum">
              <a:rPr lang="es-ES" smtClean="0"/>
              <a:t>‹Nº›</a:t>
            </a:fld>
            <a:endParaRPr lang="es-E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8533277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a:t>Editar el estilo de texto del patrón</a:t>
            </a:r>
          </a:p>
        </p:txBody>
      </p:sp>
      <p:sp>
        <p:nvSpPr>
          <p:cNvPr id="5" name="Date Placeholder 4"/>
          <p:cNvSpPr>
            <a:spLocks noGrp="1"/>
          </p:cNvSpPr>
          <p:nvPr>
            <p:ph type="dt" sz="half" idx="10"/>
          </p:nvPr>
        </p:nvSpPr>
        <p:spPr/>
        <p:txBody>
          <a:bodyPr/>
          <a:lstStyle/>
          <a:p>
            <a:fld id="{78E48BA0-DB59-4827-8830-78C84E0662BA}" type="datetimeFigureOut">
              <a:rPr lang="es-ES" smtClean="0"/>
              <a:t>30/12/2017</a:t>
            </a:fld>
            <a:endParaRPr lang="es-ES"/>
          </a:p>
        </p:txBody>
      </p:sp>
      <p:sp>
        <p:nvSpPr>
          <p:cNvPr id="6" name="Footer Placeholder 5"/>
          <p:cNvSpPr>
            <a:spLocks noGrp="1"/>
          </p:cNvSpPr>
          <p:nvPr>
            <p:ph type="ftr" sz="quarter" idx="11"/>
          </p:nvPr>
        </p:nvSpPr>
        <p:spPr/>
        <p:txBody>
          <a:bodyPr/>
          <a:lstStyle/>
          <a:p>
            <a:endParaRPr lang="es-E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2F26D81F-C1CB-4DEA-95B7-1EE8C3DAC5EF}" type="slidenum">
              <a:rPr lang="es-ES" smtClean="0"/>
              <a:t>‹Nº›</a:t>
            </a:fld>
            <a:endParaRPr lang="es-ES"/>
          </a:p>
        </p:txBody>
      </p:sp>
    </p:spTree>
    <p:extLst>
      <p:ext uri="{BB962C8B-B14F-4D97-AF65-F5344CB8AC3E}">
        <p14:creationId xmlns:p14="http://schemas.microsoft.com/office/powerpoint/2010/main" val="22249079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Editar el estilo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a:t>Editar el estilo de texto del patrón</a:t>
            </a:r>
          </a:p>
        </p:txBody>
      </p:sp>
      <p:sp>
        <p:nvSpPr>
          <p:cNvPr id="5" name="Date Placeholder 4"/>
          <p:cNvSpPr>
            <a:spLocks noGrp="1"/>
          </p:cNvSpPr>
          <p:nvPr>
            <p:ph type="dt" sz="half" idx="10"/>
          </p:nvPr>
        </p:nvSpPr>
        <p:spPr/>
        <p:txBody>
          <a:bodyPr/>
          <a:lstStyle/>
          <a:p>
            <a:fld id="{78E48BA0-DB59-4827-8830-78C84E0662BA}" type="datetimeFigureOut">
              <a:rPr lang="es-ES" smtClean="0"/>
              <a:t>30/12/2017</a:t>
            </a:fld>
            <a:endParaRPr lang="es-ES"/>
          </a:p>
        </p:txBody>
      </p:sp>
      <p:sp>
        <p:nvSpPr>
          <p:cNvPr id="6" name="Footer Placeholder 5"/>
          <p:cNvSpPr>
            <a:spLocks noGrp="1"/>
          </p:cNvSpPr>
          <p:nvPr>
            <p:ph type="ftr" sz="quarter" idx="11"/>
          </p:nvPr>
        </p:nvSpPr>
        <p:spPr/>
        <p:txBody>
          <a:bodyPr/>
          <a:lstStyle/>
          <a:p>
            <a:endParaRPr lang="es-E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2F26D81F-C1CB-4DEA-95B7-1EE8C3DAC5EF}" type="slidenum">
              <a:rPr lang="es-ES" smtClean="0"/>
              <a:t>‹Nº›</a:t>
            </a:fld>
            <a:endParaRPr lang="es-E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2302788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s-ES"/>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Editar el estilo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a:t>Editar el estilo de texto del patrón</a:t>
            </a:r>
          </a:p>
        </p:txBody>
      </p:sp>
      <p:sp>
        <p:nvSpPr>
          <p:cNvPr id="5" name="Date Placeholder 4"/>
          <p:cNvSpPr>
            <a:spLocks noGrp="1"/>
          </p:cNvSpPr>
          <p:nvPr>
            <p:ph type="dt" sz="half" idx="10"/>
          </p:nvPr>
        </p:nvSpPr>
        <p:spPr/>
        <p:txBody>
          <a:bodyPr/>
          <a:lstStyle/>
          <a:p>
            <a:fld id="{78E48BA0-DB59-4827-8830-78C84E0662BA}" type="datetimeFigureOut">
              <a:rPr lang="es-ES" smtClean="0"/>
              <a:t>30/12/2017</a:t>
            </a:fld>
            <a:endParaRPr lang="es-ES"/>
          </a:p>
        </p:txBody>
      </p:sp>
      <p:sp>
        <p:nvSpPr>
          <p:cNvPr id="6" name="Footer Placeholder 5"/>
          <p:cNvSpPr>
            <a:spLocks noGrp="1"/>
          </p:cNvSpPr>
          <p:nvPr>
            <p:ph type="ftr" sz="quarter" idx="11"/>
          </p:nvPr>
        </p:nvSpPr>
        <p:spPr/>
        <p:txBody>
          <a:bodyPr/>
          <a:lstStyle/>
          <a:p>
            <a:endParaRPr lang="es-E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2F26D81F-C1CB-4DEA-95B7-1EE8C3DAC5EF}" type="slidenum">
              <a:rPr lang="es-ES" smtClean="0"/>
              <a:t>‹Nº›</a:t>
            </a:fld>
            <a:endParaRPr lang="es-ES"/>
          </a:p>
        </p:txBody>
      </p:sp>
    </p:spTree>
    <p:extLst>
      <p:ext uri="{BB962C8B-B14F-4D97-AF65-F5344CB8AC3E}">
        <p14:creationId xmlns:p14="http://schemas.microsoft.com/office/powerpoint/2010/main" val="1250525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8E48BA0-DB59-4827-8830-78C84E0662BA}" type="datetimeFigureOut">
              <a:rPr lang="es-ES" smtClean="0"/>
              <a:t>30/12/2017</a:t>
            </a:fld>
            <a:endParaRPr lang="es-ES"/>
          </a:p>
        </p:txBody>
      </p:sp>
      <p:sp>
        <p:nvSpPr>
          <p:cNvPr id="5" name="Footer Placeholder 4"/>
          <p:cNvSpPr>
            <a:spLocks noGrp="1"/>
          </p:cNvSpPr>
          <p:nvPr>
            <p:ph type="ftr" sz="quarter" idx="11"/>
          </p:nvPr>
        </p:nvSpPr>
        <p:spPr/>
        <p:txBody>
          <a:bodyPr/>
          <a:lstStyle/>
          <a:p>
            <a:endParaRPr lang="es-E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2F26D81F-C1CB-4DEA-95B7-1EE8C3DAC5EF}" type="slidenum">
              <a:rPr lang="es-ES" smtClean="0"/>
              <a:t>‹Nº›</a:t>
            </a:fld>
            <a:endParaRPr lang="es-ES"/>
          </a:p>
        </p:txBody>
      </p:sp>
    </p:spTree>
    <p:extLst>
      <p:ext uri="{BB962C8B-B14F-4D97-AF65-F5344CB8AC3E}">
        <p14:creationId xmlns:p14="http://schemas.microsoft.com/office/powerpoint/2010/main" val="4389230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8E48BA0-DB59-4827-8830-78C84E0662BA}" type="datetimeFigureOut">
              <a:rPr lang="es-ES" smtClean="0"/>
              <a:t>30/12/2017</a:t>
            </a:fld>
            <a:endParaRPr lang="es-ES"/>
          </a:p>
        </p:txBody>
      </p:sp>
      <p:sp>
        <p:nvSpPr>
          <p:cNvPr id="5" name="Footer Placeholder 4"/>
          <p:cNvSpPr>
            <a:spLocks noGrp="1"/>
          </p:cNvSpPr>
          <p:nvPr>
            <p:ph type="ftr" sz="quarter" idx="11"/>
          </p:nvPr>
        </p:nvSpPr>
        <p:spPr/>
        <p:txBody>
          <a:bodyPr/>
          <a:lstStyle/>
          <a:p>
            <a:endParaRPr lang="es-E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2F26D81F-C1CB-4DEA-95B7-1EE8C3DAC5EF}" type="slidenum">
              <a:rPr lang="es-ES" smtClean="0"/>
              <a:t>‹Nº›</a:t>
            </a:fld>
            <a:endParaRPr lang="es-ES"/>
          </a:p>
        </p:txBody>
      </p:sp>
    </p:spTree>
    <p:extLst>
      <p:ext uri="{BB962C8B-B14F-4D97-AF65-F5344CB8AC3E}">
        <p14:creationId xmlns:p14="http://schemas.microsoft.com/office/powerpoint/2010/main" val="35761618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s-ES"/>
              <a:t>Haga clic para modificar el estilo de título del patrón</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8E48BA0-DB59-4827-8830-78C84E0662BA}" type="datetimeFigureOut">
              <a:rPr lang="es-ES" smtClean="0"/>
              <a:t>30/12/2017</a:t>
            </a:fld>
            <a:endParaRPr lang="es-ES"/>
          </a:p>
        </p:txBody>
      </p:sp>
      <p:sp>
        <p:nvSpPr>
          <p:cNvPr id="5" name="Footer Placeholder 4"/>
          <p:cNvSpPr>
            <a:spLocks noGrp="1"/>
          </p:cNvSpPr>
          <p:nvPr>
            <p:ph type="ftr" sz="quarter" idx="11"/>
          </p:nvPr>
        </p:nvSpPr>
        <p:spPr/>
        <p:txBody>
          <a:bodyPr/>
          <a:lstStyle/>
          <a:p>
            <a:endParaRPr lang="es-E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2F26D81F-C1CB-4DEA-95B7-1EE8C3DAC5EF}" type="slidenum">
              <a:rPr lang="es-ES" smtClean="0"/>
              <a:t>‹Nº›</a:t>
            </a:fld>
            <a:endParaRPr lang="es-ES"/>
          </a:p>
        </p:txBody>
      </p:sp>
    </p:spTree>
    <p:extLst>
      <p:ext uri="{BB962C8B-B14F-4D97-AF65-F5344CB8AC3E}">
        <p14:creationId xmlns:p14="http://schemas.microsoft.com/office/powerpoint/2010/main" val="413411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78E48BA0-DB59-4827-8830-78C84E0662BA}" type="datetimeFigureOut">
              <a:rPr lang="es-ES" smtClean="0"/>
              <a:t>30/12/2017</a:t>
            </a:fld>
            <a:endParaRPr lang="es-ES"/>
          </a:p>
        </p:txBody>
      </p:sp>
      <p:sp>
        <p:nvSpPr>
          <p:cNvPr id="5" name="Footer Placeholder 4"/>
          <p:cNvSpPr>
            <a:spLocks noGrp="1"/>
          </p:cNvSpPr>
          <p:nvPr>
            <p:ph type="ftr" sz="quarter" idx="11"/>
          </p:nvPr>
        </p:nvSpPr>
        <p:spPr/>
        <p:txBody>
          <a:bodyPr/>
          <a:lstStyle/>
          <a:p>
            <a:endParaRPr lang="es-E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2F26D81F-C1CB-4DEA-95B7-1EE8C3DAC5EF}" type="slidenum">
              <a:rPr lang="es-ES" smtClean="0"/>
              <a:t>‹Nº›</a:t>
            </a:fld>
            <a:endParaRPr lang="es-ES"/>
          </a:p>
        </p:txBody>
      </p:sp>
    </p:spTree>
    <p:extLst>
      <p:ext uri="{BB962C8B-B14F-4D97-AF65-F5344CB8AC3E}">
        <p14:creationId xmlns:p14="http://schemas.microsoft.com/office/powerpoint/2010/main" val="23419149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78E48BA0-DB59-4827-8830-78C84E0662BA}" type="datetimeFigureOut">
              <a:rPr lang="es-ES" smtClean="0"/>
              <a:t>30/12/2017</a:t>
            </a:fld>
            <a:endParaRPr lang="es-ES"/>
          </a:p>
        </p:txBody>
      </p:sp>
      <p:sp>
        <p:nvSpPr>
          <p:cNvPr id="6" name="Footer Placeholder 5"/>
          <p:cNvSpPr>
            <a:spLocks noGrp="1"/>
          </p:cNvSpPr>
          <p:nvPr>
            <p:ph type="ftr" sz="quarter" idx="11"/>
          </p:nvPr>
        </p:nvSpPr>
        <p:spPr/>
        <p:txBody>
          <a:bodyPr/>
          <a:lstStyle/>
          <a:p>
            <a:endParaRPr lang="es-ES"/>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2F26D81F-C1CB-4DEA-95B7-1EE8C3DAC5EF}" type="slidenum">
              <a:rPr lang="es-ES" smtClean="0"/>
              <a:t>‹Nº›</a:t>
            </a:fld>
            <a:endParaRPr lang="es-ES"/>
          </a:p>
        </p:txBody>
      </p:sp>
    </p:spTree>
    <p:extLst>
      <p:ext uri="{BB962C8B-B14F-4D97-AF65-F5344CB8AC3E}">
        <p14:creationId xmlns:p14="http://schemas.microsoft.com/office/powerpoint/2010/main" val="4387114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78E48BA0-DB59-4827-8830-78C84E0662BA}" type="datetimeFigureOut">
              <a:rPr lang="es-ES" smtClean="0"/>
              <a:t>30/12/2017</a:t>
            </a:fld>
            <a:endParaRPr lang="es-ES"/>
          </a:p>
        </p:txBody>
      </p:sp>
      <p:sp>
        <p:nvSpPr>
          <p:cNvPr id="8" name="Footer Placeholder 7"/>
          <p:cNvSpPr>
            <a:spLocks noGrp="1"/>
          </p:cNvSpPr>
          <p:nvPr>
            <p:ph type="ftr" sz="quarter" idx="11"/>
          </p:nvPr>
        </p:nvSpPr>
        <p:spPr/>
        <p:txBody>
          <a:bodyPr/>
          <a:lstStyle/>
          <a:p>
            <a:endParaRPr lang="es-E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2F26D81F-C1CB-4DEA-95B7-1EE8C3DAC5EF}" type="slidenum">
              <a:rPr lang="es-ES" smtClean="0"/>
              <a:t>‹Nº›</a:t>
            </a:fld>
            <a:endParaRPr lang="es-ES"/>
          </a:p>
        </p:txBody>
      </p:sp>
    </p:spTree>
    <p:extLst>
      <p:ext uri="{BB962C8B-B14F-4D97-AF65-F5344CB8AC3E}">
        <p14:creationId xmlns:p14="http://schemas.microsoft.com/office/powerpoint/2010/main" val="25273030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78E48BA0-DB59-4827-8830-78C84E0662BA}" type="datetimeFigureOut">
              <a:rPr lang="es-ES" smtClean="0"/>
              <a:t>30/12/2017</a:t>
            </a:fld>
            <a:endParaRPr lang="es-ES"/>
          </a:p>
        </p:txBody>
      </p:sp>
      <p:sp>
        <p:nvSpPr>
          <p:cNvPr id="4" name="Footer Placeholder 3"/>
          <p:cNvSpPr>
            <a:spLocks noGrp="1"/>
          </p:cNvSpPr>
          <p:nvPr>
            <p:ph type="ftr" sz="quarter" idx="11"/>
          </p:nvPr>
        </p:nvSpPr>
        <p:spPr/>
        <p:txBody>
          <a:bodyPr/>
          <a:lstStyle/>
          <a:p>
            <a:endParaRPr lang="es-E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2F26D81F-C1CB-4DEA-95B7-1EE8C3DAC5EF}" type="slidenum">
              <a:rPr lang="es-ES" smtClean="0"/>
              <a:t>‹Nº›</a:t>
            </a:fld>
            <a:endParaRPr lang="es-ES"/>
          </a:p>
        </p:txBody>
      </p:sp>
    </p:spTree>
    <p:extLst>
      <p:ext uri="{BB962C8B-B14F-4D97-AF65-F5344CB8AC3E}">
        <p14:creationId xmlns:p14="http://schemas.microsoft.com/office/powerpoint/2010/main" val="41758735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E48BA0-DB59-4827-8830-78C84E0662BA}" type="datetimeFigureOut">
              <a:rPr lang="es-ES" smtClean="0"/>
              <a:t>30/12/2017</a:t>
            </a:fld>
            <a:endParaRPr lang="es-ES"/>
          </a:p>
        </p:txBody>
      </p:sp>
      <p:sp>
        <p:nvSpPr>
          <p:cNvPr id="3" name="Footer Placeholder 2"/>
          <p:cNvSpPr>
            <a:spLocks noGrp="1"/>
          </p:cNvSpPr>
          <p:nvPr>
            <p:ph type="ftr" sz="quarter" idx="11"/>
          </p:nvPr>
        </p:nvSpPr>
        <p:spPr/>
        <p:txBody>
          <a:bodyPr/>
          <a:lstStyle/>
          <a:p>
            <a:endParaRPr lang="es-E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2F26D81F-C1CB-4DEA-95B7-1EE8C3DAC5EF}" type="slidenum">
              <a:rPr lang="es-ES" smtClean="0"/>
              <a:t>‹Nº›</a:t>
            </a:fld>
            <a:endParaRPr lang="es-ES"/>
          </a:p>
        </p:txBody>
      </p:sp>
    </p:spTree>
    <p:extLst>
      <p:ext uri="{BB962C8B-B14F-4D97-AF65-F5344CB8AC3E}">
        <p14:creationId xmlns:p14="http://schemas.microsoft.com/office/powerpoint/2010/main" val="22880626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Date Placeholder 4"/>
          <p:cNvSpPr>
            <a:spLocks noGrp="1"/>
          </p:cNvSpPr>
          <p:nvPr>
            <p:ph type="dt" sz="half" idx="10"/>
          </p:nvPr>
        </p:nvSpPr>
        <p:spPr/>
        <p:txBody>
          <a:bodyPr/>
          <a:lstStyle/>
          <a:p>
            <a:fld id="{78E48BA0-DB59-4827-8830-78C84E0662BA}" type="datetimeFigureOut">
              <a:rPr lang="es-ES" smtClean="0"/>
              <a:t>30/12/2017</a:t>
            </a:fld>
            <a:endParaRPr lang="es-ES"/>
          </a:p>
        </p:txBody>
      </p:sp>
      <p:sp>
        <p:nvSpPr>
          <p:cNvPr id="6" name="Footer Placeholder 5"/>
          <p:cNvSpPr>
            <a:spLocks noGrp="1"/>
          </p:cNvSpPr>
          <p:nvPr>
            <p:ph type="ftr" sz="quarter" idx="11"/>
          </p:nvPr>
        </p:nvSpPr>
        <p:spPr/>
        <p:txBody>
          <a:bodyPr/>
          <a:lstStyle/>
          <a:p>
            <a:endParaRPr lang="es-E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2F26D81F-C1CB-4DEA-95B7-1EE8C3DAC5EF}" type="slidenum">
              <a:rPr lang="es-ES" smtClean="0"/>
              <a:t>‹Nº›</a:t>
            </a:fld>
            <a:endParaRPr lang="es-ES"/>
          </a:p>
        </p:txBody>
      </p:sp>
    </p:spTree>
    <p:extLst>
      <p:ext uri="{BB962C8B-B14F-4D97-AF65-F5344CB8AC3E}">
        <p14:creationId xmlns:p14="http://schemas.microsoft.com/office/powerpoint/2010/main" val="40399291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Date Placeholder 4"/>
          <p:cNvSpPr>
            <a:spLocks noGrp="1"/>
          </p:cNvSpPr>
          <p:nvPr>
            <p:ph type="dt" sz="half" idx="10"/>
          </p:nvPr>
        </p:nvSpPr>
        <p:spPr/>
        <p:txBody>
          <a:bodyPr/>
          <a:lstStyle/>
          <a:p>
            <a:fld id="{78E48BA0-DB59-4827-8830-78C84E0662BA}" type="datetimeFigureOut">
              <a:rPr lang="es-ES" smtClean="0"/>
              <a:t>30/12/2017</a:t>
            </a:fld>
            <a:endParaRPr lang="es-ES"/>
          </a:p>
        </p:txBody>
      </p:sp>
      <p:sp>
        <p:nvSpPr>
          <p:cNvPr id="6" name="Footer Placeholder 5"/>
          <p:cNvSpPr>
            <a:spLocks noGrp="1"/>
          </p:cNvSpPr>
          <p:nvPr>
            <p:ph type="ftr" sz="quarter" idx="11"/>
          </p:nvPr>
        </p:nvSpPr>
        <p:spPr/>
        <p:txBody>
          <a:bodyPr/>
          <a:lstStyle/>
          <a:p>
            <a:endParaRPr lang="es-E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2F26D81F-C1CB-4DEA-95B7-1EE8C3DAC5EF}" type="slidenum">
              <a:rPr lang="es-ES" smtClean="0"/>
              <a:t>‹Nº›</a:t>
            </a:fld>
            <a:endParaRPr lang="es-ES"/>
          </a:p>
        </p:txBody>
      </p:sp>
    </p:spTree>
    <p:extLst>
      <p:ext uri="{BB962C8B-B14F-4D97-AF65-F5344CB8AC3E}">
        <p14:creationId xmlns:p14="http://schemas.microsoft.com/office/powerpoint/2010/main" val="15598370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78E48BA0-DB59-4827-8830-78C84E0662BA}" type="datetimeFigureOut">
              <a:rPr lang="es-ES" smtClean="0"/>
              <a:t>30/12/2017</a:t>
            </a:fld>
            <a:endParaRPr lang="es-E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s-ES"/>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2F26D81F-C1CB-4DEA-95B7-1EE8C3DAC5EF}" type="slidenum">
              <a:rPr lang="es-ES" smtClean="0"/>
              <a:t>‹Nº›</a:t>
            </a:fld>
            <a:endParaRPr lang="es-ES"/>
          </a:p>
        </p:txBody>
      </p:sp>
    </p:spTree>
    <p:extLst>
      <p:ext uri="{BB962C8B-B14F-4D97-AF65-F5344CB8AC3E}">
        <p14:creationId xmlns:p14="http://schemas.microsoft.com/office/powerpoint/2010/main" val="1736391190"/>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es.wikipedia.org/wiki/Pedagog%C3%ADa" TargetMode="External"/><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s://es.wikipedia.org/wiki/Tecnolog%C3%ADa" TargetMode="External"/><Relationship Id="rId2" Type="http://schemas.openxmlformats.org/officeDocument/2006/relationships/hyperlink" Target="https://es.wikipedia.org/wiki/Ense%C3%B1anza"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es.wikipedia.org/wiki/Entorno_de_ejecuci%C3%B3n" TargetMode="External"/><Relationship Id="rId2" Type="http://schemas.openxmlformats.org/officeDocument/2006/relationships/hyperlink" Target="https://es.wikipedia.org/w/index.php?title=Modelo_de_agregaci%C3%B3n_de_contenidos&amp;action=edit&amp;redlink=1" TargetMode="External"/><Relationship Id="rId1" Type="http://schemas.openxmlformats.org/officeDocument/2006/relationships/slideLayout" Target="../slideLayouts/slideLayout2.xml"/><Relationship Id="rId4" Type="http://schemas.openxmlformats.org/officeDocument/2006/relationships/hyperlink" Target="https://es.wikipedia.org/w/index.php?title=Secuenciaci%C3%B3n_y_navegaci%C3%B3n&amp;action=edit&amp;redlink=1"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1028" name="Rectangle 70">
            <a:extLst>
              <a:ext uri="{FF2B5EF4-FFF2-40B4-BE49-F238E27FC236}">
                <a16:creationId xmlns:a16="http://schemas.microsoft.com/office/drawing/2014/main" id="{0BC7D22A-3C31-4046-A4DD-443AA6A6D39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9" name="Group 72">
            <a:extLst>
              <a:ext uri="{FF2B5EF4-FFF2-40B4-BE49-F238E27FC236}">
                <a16:creationId xmlns:a16="http://schemas.microsoft.com/office/drawing/2014/main" id="{F8D5C6AE-ED4F-4CBA-A76C-9B5FB0DB0B5A}"/>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087364" y="228600"/>
            <a:ext cx="2851523" cy="6638625"/>
            <a:chOff x="2487613" y="285750"/>
            <a:chExt cx="2428875" cy="5654676"/>
          </a:xfrm>
        </p:grpSpPr>
        <p:sp>
          <p:nvSpPr>
            <p:cNvPr id="74" name="Freeform 11">
              <a:extLst>
                <a:ext uri="{FF2B5EF4-FFF2-40B4-BE49-F238E27FC236}">
                  <a16:creationId xmlns:a16="http://schemas.microsoft.com/office/drawing/2014/main" id="{41ED80F9-2570-4956-B71C-46595B604FDF}"/>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030" name="Freeform 12">
              <a:extLst>
                <a:ext uri="{FF2B5EF4-FFF2-40B4-BE49-F238E27FC236}">
                  <a16:creationId xmlns:a16="http://schemas.microsoft.com/office/drawing/2014/main" id="{7C5A4893-9CCD-46F0-98BD-3FECFB7A5332}"/>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76" name="Freeform 13">
              <a:extLst>
                <a:ext uri="{FF2B5EF4-FFF2-40B4-BE49-F238E27FC236}">
                  <a16:creationId xmlns:a16="http://schemas.microsoft.com/office/drawing/2014/main" id="{B589D522-7164-489B-A975-33CA327F48D7}"/>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77" name="Freeform 14">
              <a:extLst>
                <a:ext uri="{FF2B5EF4-FFF2-40B4-BE49-F238E27FC236}">
                  <a16:creationId xmlns:a16="http://schemas.microsoft.com/office/drawing/2014/main" id="{B4F85399-8692-43F0-85D1-67ED7CB40C9D}"/>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78" name="Freeform 15">
              <a:extLst>
                <a:ext uri="{FF2B5EF4-FFF2-40B4-BE49-F238E27FC236}">
                  <a16:creationId xmlns:a16="http://schemas.microsoft.com/office/drawing/2014/main" id="{B53E62C1-3FF0-40F9-ADBB-08E0BFBC5829}"/>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79" name="Freeform 16">
              <a:extLst>
                <a:ext uri="{FF2B5EF4-FFF2-40B4-BE49-F238E27FC236}">
                  <a16:creationId xmlns:a16="http://schemas.microsoft.com/office/drawing/2014/main" id="{FF121ACB-BC0C-4DFA-B382-25B79E7849A0}"/>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80" name="Freeform 17">
              <a:extLst>
                <a:ext uri="{FF2B5EF4-FFF2-40B4-BE49-F238E27FC236}">
                  <a16:creationId xmlns:a16="http://schemas.microsoft.com/office/drawing/2014/main" id="{A58394D9-3789-4BEA-A789-FEA079072B47}"/>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81" name="Freeform 18">
              <a:extLst>
                <a:ext uri="{FF2B5EF4-FFF2-40B4-BE49-F238E27FC236}">
                  <a16:creationId xmlns:a16="http://schemas.microsoft.com/office/drawing/2014/main" id="{E1BAAD7A-4A6B-4557-BFDD-0F30D8E9AE46}"/>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82" name="Freeform 19">
              <a:extLst>
                <a:ext uri="{FF2B5EF4-FFF2-40B4-BE49-F238E27FC236}">
                  <a16:creationId xmlns:a16="http://schemas.microsoft.com/office/drawing/2014/main" id="{5B105CAF-1476-4DB5-AB48-0840BB2575B2}"/>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83" name="Freeform 20">
              <a:extLst>
                <a:ext uri="{FF2B5EF4-FFF2-40B4-BE49-F238E27FC236}">
                  <a16:creationId xmlns:a16="http://schemas.microsoft.com/office/drawing/2014/main" id="{7D1B070A-B475-4F8E-BCA1-FDF0346E77A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84" name="Freeform 21">
              <a:extLst>
                <a:ext uri="{FF2B5EF4-FFF2-40B4-BE49-F238E27FC236}">
                  <a16:creationId xmlns:a16="http://schemas.microsoft.com/office/drawing/2014/main" id="{192B1344-7B9B-4BC9-B560-D3EC9ECDD856}"/>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85" name="Freeform 22">
              <a:extLst>
                <a:ext uri="{FF2B5EF4-FFF2-40B4-BE49-F238E27FC236}">
                  <a16:creationId xmlns:a16="http://schemas.microsoft.com/office/drawing/2014/main" id="{29C35314-956E-4521-9A13-980A05FCCB4A}"/>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87" name="Group 86">
            <a:extLst>
              <a:ext uri="{FF2B5EF4-FFF2-40B4-BE49-F238E27FC236}">
                <a16:creationId xmlns:a16="http://schemas.microsoft.com/office/drawing/2014/main" id="{12A59AA7-650F-4999-9CA5-37665428972F}"/>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14579" y="-786"/>
            <a:ext cx="2356675" cy="6854040"/>
            <a:chOff x="6627813" y="194833"/>
            <a:chExt cx="1952625" cy="5678918"/>
          </a:xfrm>
        </p:grpSpPr>
        <p:sp>
          <p:nvSpPr>
            <p:cNvPr id="88" name="Freeform 27">
              <a:extLst>
                <a:ext uri="{FF2B5EF4-FFF2-40B4-BE49-F238E27FC236}">
                  <a16:creationId xmlns:a16="http://schemas.microsoft.com/office/drawing/2014/main" id="{D46E80DF-1070-4942-8D8C-68B268789843}"/>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031" name="Freeform 28">
              <a:extLst>
                <a:ext uri="{FF2B5EF4-FFF2-40B4-BE49-F238E27FC236}">
                  <a16:creationId xmlns:a16="http://schemas.microsoft.com/office/drawing/2014/main" id="{4EC4F99E-13A3-4C47-B6BE-5A3F5EB21CA7}"/>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90" name="Freeform 29">
              <a:extLst>
                <a:ext uri="{FF2B5EF4-FFF2-40B4-BE49-F238E27FC236}">
                  <a16:creationId xmlns:a16="http://schemas.microsoft.com/office/drawing/2014/main" id="{45E840C0-D999-43D6-B94B-C7CBCAC9E7DB}"/>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91" name="Freeform 30">
              <a:extLst>
                <a:ext uri="{FF2B5EF4-FFF2-40B4-BE49-F238E27FC236}">
                  <a16:creationId xmlns:a16="http://schemas.microsoft.com/office/drawing/2014/main" id="{10685953-9653-4CA1-8B8A-96E8B6CEC184}"/>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92" name="Freeform 31">
              <a:extLst>
                <a:ext uri="{FF2B5EF4-FFF2-40B4-BE49-F238E27FC236}">
                  <a16:creationId xmlns:a16="http://schemas.microsoft.com/office/drawing/2014/main" id="{09D300D0-C755-4A21-8A66-E7C43DB5BC05}"/>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93" name="Freeform 32">
              <a:extLst>
                <a:ext uri="{FF2B5EF4-FFF2-40B4-BE49-F238E27FC236}">
                  <a16:creationId xmlns:a16="http://schemas.microsoft.com/office/drawing/2014/main" id="{67F70228-CC75-473D-9220-52CFBB91C72C}"/>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94" name="Freeform 33">
              <a:extLst>
                <a:ext uri="{FF2B5EF4-FFF2-40B4-BE49-F238E27FC236}">
                  <a16:creationId xmlns:a16="http://schemas.microsoft.com/office/drawing/2014/main" id="{DD04006F-1DA1-4640-8CB4-F36CB441EFD4}"/>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95" name="Freeform 34">
              <a:extLst>
                <a:ext uri="{FF2B5EF4-FFF2-40B4-BE49-F238E27FC236}">
                  <a16:creationId xmlns:a16="http://schemas.microsoft.com/office/drawing/2014/main" id="{BB29BE4A-FA75-43BE-B406-32F311B4CA16}"/>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96" name="Freeform 35">
              <a:extLst>
                <a:ext uri="{FF2B5EF4-FFF2-40B4-BE49-F238E27FC236}">
                  <a16:creationId xmlns:a16="http://schemas.microsoft.com/office/drawing/2014/main" id="{EDC9D240-B519-46A8-9E00-9F11AF02ED8B}"/>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97" name="Freeform 36">
              <a:extLst>
                <a:ext uri="{FF2B5EF4-FFF2-40B4-BE49-F238E27FC236}">
                  <a16:creationId xmlns:a16="http://schemas.microsoft.com/office/drawing/2014/main" id="{F6F6A2F8-D301-4B55-8AF7-F6B6ECC128AD}"/>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98" name="Freeform 37">
              <a:extLst>
                <a:ext uri="{FF2B5EF4-FFF2-40B4-BE49-F238E27FC236}">
                  <a16:creationId xmlns:a16="http://schemas.microsoft.com/office/drawing/2014/main" id="{364CB1D7-4A03-4305-86B4-9BF39D906D4F}"/>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99" name="Freeform 38">
              <a:extLst>
                <a:ext uri="{FF2B5EF4-FFF2-40B4-BE49-F238E27FC236}">
                  <a16:creationId xmlns:a16="http://schemas.microsoft.com/office/drawing/2014/main" id="{F6AB9314-140A-41AE-BC1C-1EE29670F753}"/>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101" name="Rectangle 100">
            <a:extLst>
              <a:ext uri="{FF2B5EF4-FFF2-40B4-BE49-F238E27FC236}">
                <a16:creationId xmlns:a16="http://schemas.microsoft.com/office/drawing/2014/main" id="{51268182-6E4D-42DF-81E8-EF1F829BCE0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7355"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1032" name="Freeform 33">
            <a:extLst>
              <a:ext uri="{FF2B5EF4-FFF2-40B4-BE49-F238E27FC236}">
                <a16:creationId xmlns:a16="http://schemas.microsoft.com/office/drawing/2014/main" id="{6292912F-F5FC-4001-9EA1-927D886F6FE5}"/>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087355"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pic>
        <p:nvPicPr>
          <p:cNvPr id="1026" name="Picture 2" descr="Resultado de imagen para SCORM">
            <a:extLst>
              <a:ext uri="{FF2B5EF4-FFF2-40B4-BE49-F238E27FC236}">
                <a16:creationId xmlns:a16="http://schemas.microsoft.com/office/drawing/2014/main" id="{1A061263-DCCB-46CE-9788-490BCDB8E20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116" r="11267" b="-2"/>
          <a:stretch/>
        </p:blipFill>
        <p:spPr bwMode="auto">
          <a:xfrm>
            <a:off x="1" y="10"/>
            <a:ext cx="6100402"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a:extLst>
              <a:ext uri="{FF2B5EF4-FFF2-40B4-BE49-F238E27FC236}">
                <a16:creationId xmlns:a16="http://schemas.microsoft.com/office/drawing/2014/main" id="{8D169434-2D85-4E52-A8FE-FF85C52C2DDE}"/>
              </a:ext>
            </a:extLst>
          </p:cNvPr>
          <p:cNvSpPr>
            <a:spLocks noGrp="1"/>
          </p:cNvSpPr>
          <p:nvPr>
            <p:ph type="ctrTitle"/>
          </p:nvPr>
        </p:nvSpPr>
        <p:spPr>
          <a:xfrm>
            <a:off x="8324602" y="935646"/>
            <a:ext cx="3181597" cy="3841735"/>
          </a:xfrm>
        </p:spPr>
        <p:txBody>
          <a:bodyPr>
            <a:normAutofit/>
          </a:bodyPr>
          <a:lstStyle/>
          <a:p>
            <a:r>
              <a:rPr lang="es-ES" sz="4400" b="1">
                <a:latin typeface="Algerian" panose="04020705040A02060702" pitchFamily="82" charset="0"/>
              </a:rPr>
              <a:t>SCORM</a:t>
            </a:r>
            <a:endParaRPr lang="es-ES" sz="4400">
              <a:latin typeface="Algerian" panose="04020705040A02060702" pitchFamily="82" charset="0"/>
            </a:endParaRPr>
          </a:p>
        </p:txBody>
      </p:sp>
      <p:sp>
        <p:nvSpPr>
          <p:cNvPr id="3" name="Subtítulo 2">
            <a:extLst>
              <a:ext uri="{FF2B5EF4-FFF2-40B4-BE49-F238E27FC236}">
                <a16:creationId xmlns:a16="http://schemas.microsoft.com/office/drawing/2014/main" id="{FBB520AE-E140-489C-B12A-6246236DCCF2}"/>
              </a:ext>
            </a:extLst>
          </p:cNvPr>
          <p:cNvSpPr>
            <a:spLocks noGrp="1"/>
          </p:cNvSpPr>
          <p:nvPr>
            <p:ph type="subTitle" idx="1"/>
          </p:nvPr>
        </p:nvSpPr>
        <p:spPr>
          <a:xfrm>
            <a:off x="8324602" y="4777379"/>
            <a:ext cx="3181598" cy="1126283"/>
          </a:xfrm>
        </p:spPr>
        <p:txBody>
          <a:bodyPr>
            <a:normAutofit/>
          </a:bodyPr>
          <a:lstStyle/>
          <a:p>
            <a:pPr>
              <a:lnSpc>
                <a:spcPct val="90000"/>
              </a:lnSpc>
            </a:pPr>
            <a:r>
              <a:rPr lang="es-ES" sz="1500"/>
              <a:t>Es un conjunto de </a:t>
            </a:r>
            <a:r>
              <a:rPr lang="es-ES" sz="1500" b="1"/>
              <a:t>estándares y especificaciones</a:t>
            </a:r>
            <a:r>
              <a:rPr lang="es-ES" sz="1500"/>
              <a:t> que permite crear objetos </a:t>
            </a:r>
            <a:r>
              <a:rPr lang="es-ES" sz="1500">
                <a:hlinkClick r:id="rId3" tooltip="Pedagogía"/>
              </a:rPr>
              <a:t>pedagógicos</a:t>
            </a:r>
            <a:r>
              <a:rPr lang="es-ES" sz="1500"/>
              <a:t> estructurados.</a:t>
            </a:r>
          </a:p>
        </p:txBody>
      </p:sp>
    </p:spTree>
    <p:extLst>
      <p:ext uri="{BB962C8B-B14F-4D97-AF65-F5344CB8AC3E}">
        <p14:creationId xmlns:p14="http://schemas.microsoft.com/office/powerpoint/2010/main" val="16542151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01520B72-94C4-4ABB-AC64-A3382705BE06}"/>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7B57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9A64CBFD-D6E8-4E6A-8F66-1948BED33157}"/>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2" name="Picture 4" descr="Resultado de imagen para que es scorm">
            <a:extLst>
              <a:ext uri="{FF2B5EF4-FFF2-40B4-BE49-F238E27FC236}">
                <a16:creationId xmlns:a16="http://schemas.microsoft.com/office/drawing/2014/main" id="{3B2DF4BA-ED4E-402F-BEEB-8E7192C241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91839" y="939113"/>
            <a:ext cx="4507865" cy="49797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73454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7018161-547E-48F7-A0D9-272C9EA5B37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5736" y="0"/>
            <a:ext cx="739626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9FE08D8-CEA0-461E-870A-02CD15D9B9D2}"/>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05907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a:extLst>
              <a:ext uri="{FF2B5EF4-FFF2-40B4-BE49-F238E27FC236}">
                <a16:creationId xmlns:a16="http://schemas.microsoft.com/office/drawing/2014/main" id="{2B982904-A46E-41DF-BA98-61E2300C7DC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59" y="3179901"/>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sp>
        <p:nvSpPr>
          <p:cNvPr id="2" name="Título 1">
            <a:extLst>
              <a:ext uri="{FF2B5EF4-FFF2-40B4-BE49-F238E27FC236}">
                <a16:creationId xmlns:a16="http://schemas.microsoft.com/office/drawing/2014/main" id="{7ECEF7CE-6ABE-41F9-BFD5-6BA225ECF918}"/>
              </a:ext>
            </a:extLst>
          </p:cNvPr>
          <p:cNvSpPr>
            <a:spLocks noGrp="1"/>
          </p:cNvSpPr>
          <p:nvPr>
            <p:ph type="title"/>
          </p:nvPr>
        </p:nvSpPr>
        <p:spPr>
          <a:xfrm>
            <a:off x="1187193" y="2360865"/>
            <a:ext cx="2454052" cy="3029344"/>
          </a:xfrm>
        </p:spPr>
        <p:txBody>
          <a:bodyPr>
            <a:normAutofit fontScale="90000"/>
          </a:bodyPr>
          <a:lstStyle/>
          <a:p>
            <a:r>
              <a:rPr lang="es-ES" dirty="0"/>
              <a:t>Principales requerimientos que el modelo SCORM</a:t>
            </a:r>
            <a:endParaRPr lang="es-ES" sz="3200" dirty="0">
              <a:solidFill>
                <a:schemeClr val="bg1"/>
              </a:solidFill>
            </a:endParaRPr>
          </a:p>
        </p:txBody>
      </p:sp>
      <p:sp>
        <p:nvSpPr>
          <p:cNvPr id="3" name="Marcador de contenido 2">
            <a:extLst>
              <a:ext uri="{FF2B5EF4-FFF2-40B4-BE49-F238E27FC236}">
                <a16:creationId xmlns:a16="http://schemas.microsoft.com/office/drawing/2014/main" id="{23B8F514-B917-4073-9E95-C1CBF10D6ADE}"/>
              </a:ext>
            </a:extLst>
          </p:cNvPr>
          <p:cNvSpPr>
            <a:spLocks noGrp="1"/>
          </p:cNvSpPr>
          <p:nvPr>
            <p:ph idx="1"/>
          </p:nvPr>
        </p:nvSpPr>
        <p:spPr>
          <a:xfrm>
            <a:off x="4377901" y="457199"/>
            <a:ext cx="7378669" cy="5987143"/>
          </a:xfrm>
        </p:spPr>
        <p:txBody>
          <a:bodyPr anchor="ctr">
            <a:normAutofit lnSpcReduction="10000"/>
          </a:bodyPr>
          <a:lstStyle/>
          <a:p>
            <a:r>
              <a:rPr lang="es-ES" i="1" dirty="0"/>
              <a:t>Accesibilidad</a:t>
            </a:r>
            <a:r>
              <a:rPr lang="es-ES" dirty="0"/>
              <a:t>: capacidad de acceder a los componentes </a:t>
            </a:r>
            <a:r>
              <a:rPr lang="es-ES" sz="2000" dirty="0"/>
              <a:t>de </a:t>
            </a:r>
            <a:r>
              <a:rPr lang="es-ES" sz="2000" dirty="0">
                <a:hlinkClick r:id="rId2" tooltip="Enseñanza"/>
              </a:rPr>
              <a:t>enseñanza</a:t>
            </a:r>
            <a:r>
              <a:rPr lang="es-ES" sz="2000" dirty="0"/>
              <a:t> desde un sitio distante a través de las tecnologías web, así como distribuirlos a otros sitios.</a:t>
            </a:r>
          </a:p>
          <a:p>
            <a:r>
              <a:rPr lang="es-ES" sz="2000" i="1" dirty="0"/>
              <a:t>Adaptabilidad</a:t>
            </a:r>
            <a:r>
              <a:rPr lang="es-ES" sz="2000" dirty="0"/>
              <a:t>: capacidad de personalizar la formación en función de las necesidades de las personas y organizaciones.</a:t>
            </a:r>
          </a:p>
          <a:p>
            <a:r>
              <a:rPr lang="es-ES" sz="2000" i="1" dirty="0"/>
              <a:t>Durabilidad</a:t>
            </a:r>
            <a:r>
              <a:rPr lang="es-ES" sz="2000" dirty="0"/>
              <a:t>: capacidad de resistir a la evolución de la </a:t>
            </a:r>
            <a:r>
              <a:rPr lang="es-ES" sz="2000" dirty="0">
                <a:hlinkClick r:id="rId3" tooltip="Tecnología"/>
              </a:rPr>
              <a:t>tecnología</a:t>
            </a:r>
            <a:r>
              <a:rPr lang="es-ES" sz="2000" dirty="0"/>
              <a:t> sin necesitar una reconcepción, una reconfiguración o una reescritura del código.</a:t>
            </a:r>
          </a:p>
          <a:p>
            <a:r>
              <a:rPr lang="es-ES" sz="2000" i="1" dirty="0"/>
              <a:t>Interoperabilidad</a:t>
            </a:r>
            <a:r>
              <a:rPr lang="es-ES" sz="2000" dirty="0"/>
              <a:t>: capacidad de utilizarse en otro emplazamiento y con otro conjunto de herramientas o sobre otra plataforma de componentes de enseñanza desarrolladas dentro de un sitio, con un cierto conjunto de herramientas o sobre una cierta plataforma. Existen numerosos niveles de interoperabilidad.</a:t>
            </a:r>
          </a:p>
          <a:p>
            <a:r>
              <a:rPr lang="es-ES" sz="2000" i="1" dirty="0"/>
              <a:t>Reusabilidad</a:t>
            </a:r>
            <a:r>
              <a:rPr lang="es-ES" sz="2000" dirty="0"/>
              <a:t>: flexibilidad que permite integrar componentes de enseñanza dentro de múltiples contextos y aplicaciones.</a:t>
            </a:r>
          </a:p>
          <a:p>
            <a:endParaRPr lang="es-ES" dirty="0"/>
          </a:p>
        </p:txBody>
      </p:sp>
    </p:spTree>
    <p:extLst>
      <p:ext uri="{BB962C8B-B14F-4D97-AF65-F5344CB8AC3E}">
        <p14:creationId xmlns:p14="http://schemas.microsoft.com/office/powerpoint/2010/main" val="39351461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EE9D100-E20B-410C-90DA-D46B94636C85}"/>
              </a:ext>
            </a:extLst>
          </p:cNvPr>
          <p:cNvSpPr>
            <a:spLocks noGrp="1"/>
          </p:cNvSpPr>
          <p:nvPr>
            <p:ph type="title"/>
          </p:nvPr>
        </p:nvSpPr>
        <p:spPr/>
        <p:txBody>
          <a:bodyPr>
            <a:normAutofit fontScale="90000"/>
          </a:bodyPr>
          <a:lstStyle/>
          <a:p>
            <a:r>
              <a:rPr lang="es-ES" dirty="0"/>
              <a:t>Componentes de la especificación SCORM</a:t>
            </a:r>
            <a:br>
              <a:rPr lang="es-ES" dirty="0"/>
            </a:br>
            <a:endParaRPr lang="es-ES" dirty="0"/>
          </a:p>
        </p:txBody>
      </p:sp>
      <p:sp>
        <p:nvSpPr>
          <p:cNvPr id="3" name="Marcador de contenido 2">
            <a:extLst>
              <a:ext uri="{FF2B5EF4-FFF2-40B4-BE49-F238E27FC236}">
                <a16:creationId xmlns:a16="http://schemas.microsoft.com/office/drawing/2014/main" id="{B6922EA0-6F4A-481E-9989-BA214EC2370B}"/>
              </a:ext>
            </a:extLst>
          </p:cNvPr>
          <p:cNvSpPr>
            <a:spLocks noGrp="1"/>
          </p:cNvSpPr>
          <p:nvPr>
            <p:ph idx="1"/>
          </p:nvPr>
        </p:nvSpPr>
        <p:spPr/>
        <p:txBody>
          <a:bodyPr/>
          <a:lstStyle/>
          <a:p>
            <a:r>
              <a:rPr lang="es-ES" i="1" dirty="0">
                <a:hlinkClick r:id="rId2" tooltip="Modelo de agregación de contenidos (aún no redactado)"/>
              </a:rPr>
              <a:t>Modelo de agregación de contenidos</a:t>
            </a:r>
            <a:r>
              <a:rPr lang="es-ES" i="1" dirty="0"/>
              <a:t> </a:t>
            </a:r>
            <a:r>
              <a:rPr lang="es-ES" dirty="0"/>
              <a:t> que asegura métodos coherentes en materia de almacenamiento, de identificación, de condicionamiento de intercambios y de recuperación de contenidos.</a:t>
            </a:r>
          </a:p>
          <a:p>
            <a:r>
              <a:rPr lang="es-ES" i="1" u="sng" dirty="0">
                <a:hlinkClick r:id="rId3"/>
              </a:rPr>
              <a:t>Entorno de ejecución</a:t>
            </a:r>
            <a:r>
              <a:rPr lang="es-ES" i="1" u="sng" dirty="0"/>
              <a:t> </a:t>
            </a:r>
            <a:r>
              <a:rPr lang="es-ES" dirty="0"/>
              <a:t>que describe las exigencias sobre el sistema de gestión del aprendizaje (SGA) que éste debe implementar para que pueda gestionar el entorno de ejecución con el contenido SCORM.</a:t>
            </a:r>
          </a:p>
          <a:p>
            <a:r>
              <a:rPr lang="es-ES" i="1" u="sng" dirty="0">
                <a:hlinkClick r:id="rId4" tooltip="Secuenciación y navegación (aún no redactado)"/>
              </a:rPr>
              <a:t>Secuenciación y navegación</a:t>
            </a:r>
            <a:r>
              <a:rPr lang="es-ES" i="1" dirty="0"/>
              <a:t> </a:t>
            </a:r>
            <a:r>
              <a:rPr lang="es-ES" dirty="0"/>
              <a:t>que permite una presentación dinámica del contenido. Describe cómo el sistema interpreta las reglas de secuenciación introducidas por un desarrollador de contenidos, así como los eventos de navegación lanzados por el estudiante o por el sistema.</a:t>
            </a:r>
          </a:p>
          <a:p>
            <a:endParaRPr lang="es-ES" dirty="0"/>
          </a:p>
          <a:p>
            <a:endParaRPr lang="es-ES" dirty="0"/>
          </a:p>
        </p:txBody>
      </p:sp>
    </p:spTree>
    <p:extLst>
      <p:ext uri="{BB962C8B-B14F-4D97-AF65-F5344CB8AC3E}">
        <p14:creationId xmlns:p14="http://schemas.microsoft.com/office/powerpoint/2010/main" val="36427143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532D3DE-72CE-4893-B05F-927D1EED9BF7}"/>
              </a:ext>
            </a:extLst>
          </p:cNvPr>
          <p:cNvSpPr>
            <a:spLocks noGrp="1"/>
          </p:cNvSpPr>
          <p:nvPr>
            <p:ph type="title"/>
          </p:nvPr>
        </p:nvSpPr>
        <p:spPr/>
        <p:txBody>
          <a:bodyPr/>
          <a:lstStyle/>
          <a:p>
            <a:r>
              <a:rPr lang="es-ES" b="1" dirty="0"/>
              <a:t>Por qué se genera un estándar para e-learning?</a:t>
            </a:r>
            <a:endParaRPr lang="es-ES" dirty="0"/>
          </a:p>
        </p:txBody>
      </p:sp>
      <p:sp>
        <p:nvSpPr>
          <p:cNvPr id="3" name="Marcador de contenido 2">
            <a:extLst>
              <a:ext uri="{FF2B5EF4-FFF2-40B4-BE49-F238E27FC236}">
                <a16:creationId xmlns:a16="http://schemas.microsoft.com/office/drawing/2014/main" id="{852C0029-000C-425B-8EE0-FF1F45B39DA7}"/>
              </a:ext>
            </a:extLst>
          </p:cNvPr>
          <p:cNvSpPr>
            <a:spLocks noGrp="1"/>
          </p:cNvSpPr>
          <p:nvPr>
            <p:ph idx="1"/>
          </p:nvPr>
        </p:nvSpPr>
        <p:spPr/>
        <p:txBody>
          <a:bodyPr>
            <a:normAutofit/>
          </a:bodyPr>
          <a:lstStyle/>
          <a:p>
            <a:pPr algn="just"/>
            <a:r>
              <a:rPr lang="es-ES" sz="2400" dirty="0"/>
              <a:t>El desarrollo de contenidos y productos de e-learning necesita de la existencia de especificaciones y normas que le permitan un crecimiento sostenido. El crecimiento se logra aumentando la productividad y alcance de los desarrollos y ampliando la disponibilidad de recursos humanos especializados. </a:t>
            </a:r>
          </a:p>
        </p:txBody>
      </p:sp>
    </p:spTree>
    <p:extLst>
      <p:ext uri="{BB962C8B-B14F-4D97-AF65-F5344CB8AC3E}">
        <p14:creationId xmlns:p14="http://schemas.microsoft.com/office/powerpoint/2010/main" val="1496939720"/>
      </p:ext>
    </p:extLst>
  </p:cSld>
  <p:clrMapOvr>
    <a:masterClrMapping/>
  </p:clrMapOvr>
</p:sld>
</file>

<file path=ppt/theme/theme1.xml><?xml version="1.0" encoding="utf-8"?>
<a:theme xmlns:a="http://schemas.openxmlformats.org/drawingml/2006/main" name="Espiral">
  <a:themeElements>
    <a:clrScheme name="Espiral">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Espiral">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Espiral">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18</TotalTime>
  <Words>83</Words>
  <Application>Microsoft Office PowerPoint</Application>
  <PresentationFormat>Panorámica</PresentationFormat>
  <Paragraphs>14</Paragraphs>
  <Slides>5</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5</vt:i4>
      </vt:variant>
    </vt:vector>
  </HeadingPairs>
  <TitlesOfParts>
    <vt:vector size="10" baseType="lpstr">
      <vt:lpstr>Algerian</vt:lpstr>
      <vt:lpstr>Arial</vt:lpstr>
      <vt:lpstr>Century Gothic</vt:lpstr>
      <vt:lpstr>Wingdings 3</vt:lpstr>
      <vt:lpstr>Espiral</vt:lpstr>
      <vt:lpstr>SCORM</vt:lpstr>
      <vt:lpstr>Presentación de PowerPoint</vt:lpstr>
      <vt:lpstr>Principales requerimientos que el modelo SCORM</vt:lpstr>
      <vt:lpstr>Componentes de la especificación SCORM </vt:lpstr>
      <vt:lpstr>Por qué se genera un estándar para e-learning?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SCORM</dc:title>
  <dc:creator>ISAE Universidad</dc:creator>
  <cp:lastModifiedBy>ISAE Universidad</cp:lastModifiedBy>
  <cp:revision>3</cp:revision>
  <dcterms:created xsi:type="dcterms:W3CDTF">2017-12-30T15:19:04Z</dcterms:created>
  <dcterms:modified xsi:type="dcterms:W3CDTF">2017-12-30T15:37:57Z</dcterms:modified>
</cp:coreProperties>
</file>