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19" name="18 Marcador de pie de página"/>
          <p:cNvSpPr>
            <a:spLocks noGrp="1"/>
          </p:cNvSpPr>
          <p:nvPr>
            <p:ph type="ftr" sz="quarter" idx="11"/>
          </p:nvPr>
        </p:nvSpPr>
        <p:spPr/>
        <p:txBody>
          <a:bodyPr/>
          <a:lstStyle/>
          <a:p>
            <a:endParaRPr lang="es-PA"/>
          </a:p>
        </p:txBody>
      </p:sp>
      <p:sp>
        <p:nvSpPr>
          <p:cNvPr id="27" name="26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A2680DCA-7F9F-4F75-B362-24EF0C730C1E}" type="slidenum">
              <a:rPr lang="es-PA" smtClean="0"/>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7E52E5E-B4AF-441C-B370-A43949946058}" type="datetimeFigureOut">
              <a:rPr lang="es-PA" smtClean="0"/>
              <a:t>10/05/2016</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a:xfrm>
            <a:off x="8077200" y="6356350"/>
            <a:ext cx="609600" cy="365125"/>
          </a:xfrm>
        </p:spPr>
        <p:txBody>
          <a:bodyPr/>
          <a:lstStyle/>
          <a:p>
            <a:fld id="{A2680DCA-7F9F-4F75-B362-24EF0C730C1E}" type="slidenum">
              <a:rPr lang="es-PA" smtClean="0"/>
              <a:t>‹Nº›</a:t>
            </a:fld>
            <a:endParaRPr lang="es-PA"/>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E52E5E-B4AF-441C-B370-A43949946058}" type="datetimeFigureOut">
              <a:rPr lang="es-PA" smtClean="0"/>
              <a:t>10/05/2016</a:t>
            </a:fld>
            <a:endParaRPr lang="es-PA"/>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A"/>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680DCA-7F9F-4F75-B362-24EF0C730C1E}" type="slidenum">
              <a:rPr lang="es-PA" smtClean="0"/>
              <a:t>‹Nº›</a:t>
            </a:fld>
            <a:endParaRPr lang="es-PA"/>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wikipedia.org/wiki/TIC"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1785926"/>
            <a:ext cx="7851648" cy="1828800"/>
          </a:xfrm>
        </p:spPr>
        <p:txBody>
          <a:bodyPr>
            <a:normAutofit/>
          </a:bodyPr>
          <a:lstStyle/>
          <a:p>
            <a:pPr algn="ctr"/>
            <a:r>
              <a:rPr lang="es-PA" sz="6000" dirty="0" smtClean="0">
                <a:latin typeface="+mn-lt"/>
              </a:rPr>
              <a:t>La tecnología</a:t>
            </a:r>
            <a:br>
              <a:rPr lang="es-PA" sz="6000" dirty="0" smtClean="0">
                <a:latin typeface="+mn-lt"/>
              </a:rPr>
            </a:br>
            <a:r>
              <a:rPr lang="es-PA" sz="6000" dirty="0" smtClean="0">
                <a:latin typeface="+mn-lt"/>
              </a:rPr>
              <a:t>en la Actualidad</a:t>
            </a:r>
            <a:endParaRPr lang="es-PA" sz="60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latin typeface="+mn-lt"/>
              </a:rPr>
              <a:t>Su Historia</a:t>
            </a:r>
            <a:endParaRPr lang="es-PA" dirty="0">
              <a:latin typeface="+mn-lt"/>
            </a:endParaRPr>
          </a:p>
        </p:txBody>
      </p:sp>
      <p:sp>
        <p:nvSpPr>
          <p:cNvPr id="3" name="2 Marcador de contenido"/>
          <p:cNvSpPr>
            <a:spLocks noGrp="1"/>
          </p:cNvSpPr>
          <p:nvPr>
            <p:ph idx="1"/>
          </p:nvPr>
        </p:nvSpPr>
        <p:spPr/>
        <p:txBody>
          <a:bodyPr/>
          <a:lstStyle/>
          <a:p>
            <a:r>
              <a:rPr lang="es-PA" dirty="0" smtClean="0"/>
              <a:t> La historia moderna está relacionada íntimamente con la historia de la ciencia, pues el número del descubrimiento de nuevos conocimientos ha permitido crear nuevas cosas y, recíprocamente, se han podido realizar nuevos descubrimientos científicos gracias al desarrollo de nuevas </a:t>
            </a:r>
            <a:r>
              <a:rPr lang="es-PA" dirty="0" smtClean="0"/>
              <a:t>tecnologías.</a:t>
            </a:r>
            <a:endParaRPr lang="es-P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latin typeface="+mn-lt"/>
              </a:rPr>
              <a:t>Beneficios de la tecnología</a:t>
            </a:r>
            <a:endParaRPr lang="es-PA" dirty="0">
              <a:latin typeface="+mn-lt"/>
            </a:endParaRPr>
          </a:p>
        </p:txBody>
      </p:sp>
      <p:pic>
        <p:nvPicPr>
          <p:cNvPr id="4" name="3 Marcador de contenido" descr="is (1).jpg"/>
          <p:cNvPicPr>
            <a:picLocks noGrp="1" noChangeAspect="1"/>
          </p:cNvPicPr>
          <p:nvPr>
            <p:ph idx="1"/>
          </p:nvPr>
        </p:nvPicPr>
        <p:blipFill>
          <a:blip r:embed="rId2"/>
          <a:stretch>
            <a:fillRect/>
          </a:stretch>
        </p:blipFill>
        <p:spPr>
          <a:xfrm>
            <a:off x="500034" y="2071678"/>
            <a:ext cx="2786082" cy="3286148"/>
          </a:xfrm>
          <a:prstGeom prst="ellipse">
            <a:avLst/>
          </a:prstGeom>
          <a:ln>
            <a:noFill/>
          </a:ln>
          <a:effectLst>
            <a:softEdge rad="112500"/>
          </a:effectLst>
        </p:spPr>
      </p:pic>
      <p:sp>
        <p:nvSpPr>
          <p:cNvPr id="5" name="4 Rectángulo"/>
          <p:cNvSpPr/>
          <p:nvPr/>
        </p:nvSpPr>
        <p:spPr>
          <a:xfrm>
            <a:off x="3643306" y="2285992"/>
            <a:ext cx="4572000" cy="3046988"/>
          </a:xfrm>
          <a:prstGeom prst="rect">
            <a:avLst/>
          </a:prstGeom>
        </p:spPr>
        <p:txBody>
          <a:bodyPr>
            <a:spAutoFit/>
          </a:bodyPr>
          <a:lstStyle/>
          <a:p>
            <a:r>
              <a:rPr lang="es-PA" sz="2400" dirty="0" smtClean="0"/>
              <a:t>Es </a:t>
            </a:r>
            <a:r>
              <a:rPr lang="es-PA" sz="2400" dirty="0"/>
              <a:t>el resultado de las prácticas de diferentes concepciones y teorías educativas para la resolución de un amplio espectro de problemas y situaciones referidos a la enseñanza y el aprendizaje, apoyadas en las </a:t>
            </a:r>
            <a:r>
              <a:rPr lang="es-PA" sz="2400" dirty="0">
                <a:hlinkClick r:id="rId3" tooltip="TIC"/>
              </a:rPr>
              <a:t>TIC</a:t>
            </a:r>
            <a:r>
              <a:rPr lang="es-PA" sz="2400" dirty="0"/>
              <a:t> (tecnologías de información y comunicación</a:t>
            </a:r>
            <a:r>
              <a:rPr lang="es-PA"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A" dirty="0" smtClean="0"/>
              <a:t>Tecnología en la salud </a:t>
            </a:r>
            <a:br>
              <a:rPr lang="es-PA" dirty="0" smtClean="0"/>
            </a:br>
            <a:r>
              <a:rPr lang="es-PA" dirty="0" smtClean="0"/>
              <a:t>Características</a:t>
            </a:r>
            <a:endParaRPr lang="es-PA" dirty="0"/>
          </a:p>
        </p:txBody>
      </p:sp>
      <p:sp>
        <p:nvSpPr>
          <p:cNvPr id="5" name="4 Rectángulo"/>
          <p:cNvSpPr/>
          <p:nvPr/>
        </p:nvSpPr>
        <p:spPr>
          <a:xfrm>
            <a:off x="428596" y="2000240"/>
            <a:ext cx="4572000" cy="4524315"/>
          </a:xfrm>
          <a:prstGeom prst="rect">
            <a:avLst/>
          </a:prstGeom>
        </p:spPr>
        <p:txBody>
          <a:bodyPr>
            <a:spAutoFit/>
          </a:bodyPr>
          <a:lstStyle/>
          <a:p>
            <a:r>
              <a:rPr lang="es-PA" sz="2400" dirty="0"/>
              <a:t>Durante las últimas décadas, el extraordinario avance experimentado por las diferentes tecnologías y su introducción en casi todos los sectores de la sociedad ha revolucionado la mayor parte de las actividades, tanto a nivel macro como micro-económico, lo que trae como consecuencia, la "Era del Conocimiento" -sustento de un </a:t>
            </a:r>
            <a:r>
              <a:rPr lang="es-PA" sz="2400" dirty="0" smtClean="0"/>
              <a:t>mundo.</a:t>
            </a:r>
            <a:endParaRPr lang="es-PA" sz="2400" dirty="0"/>
          </a:p>
        </p:txBody>
      </p:sp>
      <p:pic>
        <p:nvPicPr>
          <p:cNvPr id="7" name="6 Marcador de contenido" descr="images (2).jpg"/>
          <p:cNvPicPr>
            <a:picLocks noGrp="1" noChangeAspect="1"/>
          </p:cNvPicPr>
          <p:nvPr>
            <p:ph idx="1"/>
          </p:nvPr>
        </p:nvPicPr>
        <p:blipFill>
          <a:blip r:embed="rId2"/>
          <a:stretch>
            <a:fillRect/>
          </a:stretch>
        </p:blipFill>
        <p:spPr>
          <a:xfrm>
            <a:off x="5143504" y="1928802"/>
            <a:ext cx="2371725" cy="378621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104</Words>
  <Application>Microsoft Office PowerPoint</Application>
  <PresentationFormat>Presentación en pantalla (4:3)</PresentationFormat>
  <Paragraphs>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La tecnología en la Actualidad</vt:lpstr>
      <vt:lpstr>Su Historia</vt:lpstr>
      <vt:lpstr>Beneficios de la tecnología</vt:lpstr>
      <vt:lpstr>Tecnología en la salud  Características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tecnología en la Actualidad</dc:title>
  <dc:creator>usuarios del cafe</dc:creator>
  <cp:lastModifiedBy>usuarios del cafe</cp:lastModifiedBy>
  <cp:revision>3</cp:revision>
  <dcterms:created xsi:type="dcterms:W3CDTF">2016-10-05T23:02:22Z</dcterms:created>
  <dcterms:modified xsi:type="dcterms:W3CDTF">2016-10-05T23:24:50Z</dcterms:modified>
</cp:coreProperties>
</file>