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ABD1-A005-4E5D-B08C-094D6A9F850D}" type="datetimeFigureOut">
              <a:rPr lang="nl-NL" smtClean="0"/>
              <a:t>27-6-2012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9F15-EDFC-431A-A8F7-45741FA705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897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ABD1-A005-4E5D-B08C-094D6A9F850D}" type="datetimeFigureOut">
              <a:rPr lang="nl-NL" smtClean="0"/>
              <a:t>27-6-2012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9F15-EDFC-431A-A8F7-45741FA705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4555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ABD1-A005-4E5D-B08C-094D6A9F850D}" type="datetimeFigureOut">
              <a:rPr lang="nl-NL" smtClean="0"/>
              <a:t>27-6-2012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9F15-EDFC-431A-A8F7-45741FA705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346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eld naast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6462" y="1342800"/>
            <a:ext cx="3959225" cy="720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16462" y="2199600"/>
            <a:ext cx="3959225" cy="4182150"/>
          </a:xfrm>
        </p:spPr>
        <p:txBody>
          <a:bodyPr/>
          <a:lstStyle>
            <a:lvl1pPr marL="185738" indent="-185738">
              <a:buFontTx/>
              <a:buBlip>
                <a:blip r:embed="rId2"/>
              </a:buBlip>
              <a:defRPr/>
            </a:lvl1pPr>
            <a:lvl2pPr marL="357188" indent="-171450">
              <a:buFontTx/>
              <a:buBlip>
                <a:blip r:embed="rId2"/>
              </a:buBlip>
              <a:defRPr/>
            </a:lvl2pPr>
            <a:lvl3pPr marL="542925" indent="-187325">
              <a:buFontTx/>
              <a:buBlip>
                <a:blip r:embed="rId2"/>
              </a:buBlip>
              <a:defRPr/>
            </a:lvl3pPr>
            <a:lvl4pPr marL="715963" indent="-173038">
              <a:buFontTx/>
              <a:buBlip>
                <a:blip r:embed="rId2"/>
              </a:buBlip>
              <a:defRPr/>
            </a:lvl4pPr>
            <a:lvl5pPr marL="901700" indent="-187325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AA46-1C82-41F8-8CE2-570BC461073F}" type="datetime8">
              <a:rPr lang="nl-NL" smtClean="0"/>
              <a:t>27-6-2012 12:21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Titel van de presentatie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6286-4DC8-46DE-9269-8F728FBC0641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jdelijke aanduiding voor inhoud 2"/>
          <p:cNvSpPr>
            <a:spLocks noGrp="1"/>
          </p:cNvSpPr>
          <p:nvPr>
            <p:ph idx="13" hasCustomPrompt="1"/>
          </p:nvPr>
        </p:nvSpPr>
        <p:spPr>
          <a:xfrm>
            <a:off x="1403350" y="1412875"/>
            <a:ext cx="3024188" cy="4968875"/>
          </a:xfrm>
          <a:effectLst>
            <a:outerShdw blurRad="127000" dist="25400" dir="2700000" algn="ctr" rotWithShape="0">
              <a:schemeClr val="tx1">
                <a:alpha val="55000"/>
              </a:schemeClr>
            </a:outerShdw>
          </a:effectLst>
        </p:spPr>
        <p:txBody>
          <a:bodyPr/>
          <a:lstStyle>
            <a:lvl1pPr marL="0" indent="0">
              <a:buFontTx/>
              <a:buNone/>
              <a:defRPr baseline="0"/>
            </a:lvl1pPr>
            <a:lvl2pPr marL="357188" indent="-171450">
              <a:buFontTx/>
              <a:buBlip>
                <a:blip r:embed="rId2"/>
              </a:buBlip>
              <a:defRPr/>
            </a:lvl2pPr>
            <a:lvl3pPr marL="542925" indent="-187325">
              <a:buFontTx/>
              <a:buBlip>
                <a:blip r:embed="rId2"/>
              </a:buBlip>
              <a:defRPr/>
            </a:lvl3pPr>
            <a:lvl4pPr marL="715963" indent="-173038">
              <a:buFontTx/>
              <a:buBlip>
                <a:blip r:embed="rId2"/>
              </a:buBlip>
              <a:defRPr/>
            </a:lvl4pPr>
            <a:lvl5pPr marL="901700" indent="-187325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nl-NL" dirty="0" smtClean="0"/>
              <a:t>Voeg hier een staande afbeelding  toe en plaats deze vullend binnen dit kader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5399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ABD1-A005-4E5D-B08C-094D6A9F850D}" type="datetimeFigureOut">
              <a:rPr lang="nl-NL" smtClean="0"/>
              <a:t>27-6-2012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9F15-EDFC-431A-A8F7-45741FA705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8886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ABD1-A005-4E5D-B08C-094D6A9F850D}" type="datetimeFigureOut">
              <a:rPr lang="nl-NL" smtClean="0"/>
              <a:t>27-6-2012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9F15-EDFC-431A-A8F7-45741FA705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8582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ABD1-A005-4E5D-B08C-094D6A9F850D}" type="datetimeFigureOut">
              <a:rPr lang="nl-NL" smtClean="0"/>
              <a:t>27-6-2012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9F15-EDFC-431A-A8F7-45741FA705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410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ABD1-A005-4E5D-B08C-094D6A9F850D}" type="datetimeFigureOut">
              <a:rPr lang="nl-NL" smtClean="0"/>
              <a:t>27-6-2012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9F15-EDFC-431A-A8F7-45741FA705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921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ABD1-A005-4E5D-B08C-094D6A9F850D}" type="datetimeFigureOut">
              <a:rPr lang="nl-NL" smtClean="0"/>
              <a:t>27-6-2012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9F15-EDFC-431A-A8F7-45741FA705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001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ABD1-A005-4E5D-B08C-094D6A9F850D}" type="datetimeFigureOut">
              <a:rPr lang="nl-NL" smtClean="0"/>
              <a:t>27-6-2012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9F15-EDFC-431A-A8F7-45741FA705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01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ABD1-A005-4E5D-B08C-094D6A9F850D}" type="datetimeFigureOut">
              <a:rPr lang="nl-NL" smtClean="0"/>
              <a:t>27-6-2012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9F15-EDFC-431A-A8F7-45741FA705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771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ABD1-A005-4E5D-B08C-094D6A9F850D}" type="datetimeFigureOut">
              <a:rPr lang="nl-NL" smtClean="0"/>
              <a:t>27-6-2012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9F15-EDFC-431A-A8F7-45741FA705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8076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ABD1-A005-4E5D-B08C-094D6A9F850D}" type="datetimeFigureOut">
              <a:rPr lang="nl-NL" smtClean="0"/>
              <a:t>27-6-2012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89F15-EDFC-431A-A8F7-45741FA705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621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302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468" y="260648"/>
            <a:ext cx="6699911" cy="584775"/>
          </a:xfrm>
        </p:spPr>
        <p:txBody>
          <a:bodyPr wrap="none">
            <a:spAutoFit/>
          </a:bodyPr>
          <a:lstStyle/>
          <a:p>
            <a:r>
              <a:rPr lang="en-GB" sz="3200" dirty="0" smtClean="0">
                <a:solidFill>
                  <a:srgbClr val="FF9933"/>
                </a:solidFill>
              </a:rPr>
              <a:t>detecting </a:t>
            </a:r>
            <a:r>
              <a:rPr lang="en-GB" sz="3200" dirty="0" smtClean="0">
                <a:solidFill>
                  <a:srgbClr val="FF9933"/>
                </a:solidFill>
              </a:rPr>
              <a:t>change in system parameters</a:t>
            </a:r>
            <a:endParaRPr lang="en-GB" sz="3200" dirty="0">
              <a:solidFill>
                <a:srgbClr val="FF9933"/>
              </a:solidFill>
            </a:endParaRPr>
          </a:p>
        </p:txBody>
      </p:sp>
      <p:sp>
        <p:nvSpPr>
          <p:cNvPr id="7" name="Vrije vorm 12"/>
          <p:cNvSpPr/>
          <p:nvPr/>
        </p:nvSpPr>
        <p:spPr>
          <a:xfrm>
            <a:off x="281531" y="1521379"/>
            <a:ext cx="2858530" cy="5099222"/>
          </a:xfrm>
          <a:custGeom>
            <a:avLst/>
            <a:gdLst>
              <a:gd name="connsiteX0" fmla="*/ 0 w 2858530"/>
              <a:gd name="connsiteY0" fmla="*/ 1351006 h 5099222"/>
              <a:gd name="connsiteX1" fmla="*/ 2858530 w 2858530"/>
              <a:gd name="connsiteY1" fmla="*/ 0 h 5099222"/>
              <a:gd name="connsiteX2" fmla="*/ 2858530 w 2858530"/>
              <a:gd name="connsiteY2" fmla="*/ 4085968 h 5099222"/>
              <a:gd name="connsiteX3" fmla="*/ 32951 w 2858530"/>
              <a:gd name="connsiteY3" fmla="*/ 5099222 h 5099222"/>
              <a:gd name="connsiteX4" fmla="*/ 0 w 2858530"/>
              <a:gd name="connsiteY4" fmla="*/ 1351006 h 5099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8530" h="5099222">
                <a:moveTo>
                  <a:pt x="0" y="1351006"/>
                </a:moveTo>
                <a:lnTo>
                  <a:pt x="2858530" y="0"/>
                </a:lnTo>
                <a:lnTo>
                  <a:pt x="2858530" y="4085968"/>
                </a:lnTo>
                <a:lnTo>
                  <a:pt x="32951" y="5099222"/>
                </a:lnTo>
                <a:cubicBezTo>
                  <a:pt x="27459" y="3847071"/>
                  <a:pt x="21968" y="2594919"/>
                  <a:pt x="0" y="1351006"/>
                </a:cubicBezTo>
                <a:close/>
              </a:path>
            </a:pathLst>
          </a:custGeom>
          <a:solidFill>
            <a:srgbClr val="4F81BD">
              <a:alpha val="23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</a:t>
            </a:r>
            <a:r>
              <a:rPr kumimoji="0" lang="en-GB" sz="1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 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 S</a:t>
            </a:r>
            <a:r>
              <a:rPr kumimoji="0" lang="en-GB" sz="1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 </a:t>
            </a:r>
            <a:endParaRPr kumimoji="0" lang="en-GB" sz="18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al 3"/>
          <p:cNvSpPr/>
          <p:nvPr/>
        </p:nvSpPr>
        <p:spPr>
          <a:xfrm rot="21293975">
            <a:off x="1551527" y="2357536"/>
            <a:ext cx="431478" cy="63936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GB" sz="11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1,1</a:t>
            </a:r>
            <a:endParaRPr kumimoji="0" lang="en-GB" sz="11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al 4"/>
          <p:cNvSpPr/>
          <p:nvPr/>
        </p:nvSpPr>
        <p:spPr>
          <a:xfrm rot="21293975">
            <a:off x="1064916" y="3305127"/>
            <a:ext cx="431478" cy="63936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GB" sz="11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2,1</a:t>
            </a:r>
            <a:endParaRPr kumimoji="0" lang="en-GB" sz="11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vaal 5"/>
          <p:cNvSpPr/>
          <p:nvPr/>
        </p:nvSpPr>
        <p:spPr>
          <a:xfrm rot="21293975">
            <a:off x="363823" y="4047222"/>
            <a:ext cx="636807" cy="854415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GB" sz="11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4,1</a:t>
            </a:r>
            <a:endParaRPr kumimoji="0" lang="en-GB" sz="11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vaal 6"/>
          <p:cNvSpPr/>
          <p:nvPr/>
        </p:nvSpPr>
        <p:spPr>
          <a:xfrm rot="21293975">
            <a:off x="2137426" y="3119929"/>
            <a:ext cx="431478" cy="63936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GB" sz="11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3,1</a:t>
            </a:r>
            <a:endParaRPr kumimoji="0" lang="en-GB" sz="11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vaal 7"/>
          <p:cNvSpPr/>
          <p:nvPr/>
        </p:nvSpPr>
        <p:spPr>
          <a:xfrm rot="21293975">
            <a:off x="1650815" y="4067520"/>
            <a:ext cx="431478" cy="63936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GB" sz="11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5,1</a:t>
            </a:r>
            <a:endParaRPr kumimoji="0" lang="en-GB" sz="11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al 8"/>
          <p:cNvSpPr/>
          <p:nvPr/>
        </p:nvSpPr>
        <p:spPr>
          <a:xfrm rot="21293975">
            <a:off x="1157339" y="5022401"/>
            <a:ext cx="274657" cy="477947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GB" sz="11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6,1</a:t>
            </a:r>
            <a:endParaRPr kumimoji="0" lang="en-GB" sz="11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vaal 10"/>
          <p:cNvSpPr/>
          <p:nvPr/>
        </p:nvSpPr>
        <p:spPr>
          <a:xfrm rot="21293975">
            <a:off x="2236714" y="4829913"/>
            <a:ext cx="431478" cy="63936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GB" sz="11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7,1</a:t>
            </a:r>
            <a:endParaRPr kumimoji="0" lang="en-GB" sz="11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5" name="Gekromde verbindingslijn 14"/>
          <p:cNvCxnSpPr>
            <a:stCxn id="9" idx="0"/>
            <a:endCxn id="8" idx="2"/>
          </p:cNvCxnSpPr>
          <p:nvPr/>
        </p:nvCxnSpPr>
        <p:spPr>
          <a:xfrm rot="5400000" flipH="1" flipV="1">
            <a:off x="1097311" y="2851323"/>
            <a:ext cx="609994" cy="300146"/>
          </a:xfrm>
          <a:prstGeom prst="curvedConnector2">
            <a:avLst/>
          </a:prstGeom>
          <a:noFill/>
          <a:ln w="53975" cap="flat" cmpd="sng" algn="ctr">
            <a:solidFill>
              <a:srgbClr val="F79646">
                <a:lumMod val="75000"/>
              </a:srgbClr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16" name="Gekromde verbindingslijn 16"/>
          <p:cNvCxnSpPr>
            <a:stCxn id="9" idx="5"/>
            <a:endCxn id="12" idx="0"/>
          </p:cNvCxnSpPr>
          <p:nvPr/>
        </p:nvCxnSpPr>
        <p:spPr>
          <a:xfrm rot="16200000" flipH="1">
            <a:off x="1529225" y="3759876"/>
            <a:ext cx="232383" cy="385436"/>
          </a:xfrm>
          <a:prstGeom prst="curvedConnector3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17" name="Gekromde verbindingslijn 18"/>
          <p:cNvCxnSpPr>
            <a:stCxn id="8" idx="5"/>
            <a:endCxn id="11" idx="1"/>
          </p:cNvCxnSpPr>
          <p:nvPr/>
        </p:nvCxnSpPr>
        <p:spPr>
          <a:xfrm rot="16200000" flipH="1">
            <a:off x="1890612" y="2937508"/>
            <a:ext cx="339207" cy="241813"/>
          </a:xfrm>
          <a:prstGeom prst="curvedConnector3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18" name="Gekromde verbindingslijn 20"/>
          <p:cNvCxnSpPr>
            <a:stCxn id="8" idx="4"/>
            <a:endCxn id="14" idx="0"/>
          </p:cNvCxnSpPr>
          <p:nvPr/>
        </p:nvCxnSpPr>
        <p:spPr>
          <a:xfrm rot="16200000" flipH="1">
            <a:off x="1192088" y="3599233"/>
            <a:ext cx="1835543" cy="628347"/>
          </a:xfrm>
          <a:prstGeom prst="curvedConnector3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19" name="Gekromde verbindingslijn 22"/>
          <p:cNvCxnSpPr>
            <a:stCxn id="12" idx="6"/>
            <a:endCxn id="11" idx="5"/>
          </p:cNvCxnSpPr>
          <p:nvPr/>
        </p:nvCxnSpPr>
        <p:spPr>
          <a:xfrm flipV="1">
            <a:off x="2081439" y="3651205"/>
            <a:ext cx="443769" cy="716818"/>
          </a:xfrm>
          <a:prstGeom prst="curvedConnector2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20" name="Gekromde verbindingslijn 24"/>
          <p:cNvCxnSpPr>
            <a:stCxn id="10" idx="7"/>
            <a:endCxn id="9" idx="4"/>
          </p:cNvCxnSpPr>
          <p:nvPr/>
        </p:nvCxnSpPr>
        <p:spPr>
          <a:xfrm rot="5400000" flipH="1" flipV="1">
            <a:off x="989200" y="3833653"/>
            <a:ext cx="210301" cy="429450"/>
          </a:xfrm>
          <a:prstGeom prst="curvedConnector3">
            <a:avLst/>
          </a:prstGeom>
          <a:noFill/>
          <a:ln w="53975" cap="flat" cmpd="sng" algn="ctr">
            <a:solidFill>
              <a:srgbClr val="F79646">
                <a:lumMod val="75000"/>
              </a:srgbClr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21" name="Gekromde verbindingslijn 26"/>
          <p:cNvCxnSpPr>
            <a:stCxn id="10" idx="5"/>
            <a:endCxn id="13" idx="0"/>
          </p:cNvCxnSpPr>
          <p:nvPr/>
        </p:nvCxnSpPr>
        <p:spPr>
          <a:xfrm rot="16200000" flipH="1">
            <a:off x="969355" y="4719279"/>
            <a:ext cx="268048" cy="340087"/>
          </a:xfrm>
          <a:prstGeom prst="curvedConnector3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22" name="Gekromde verbindingslijn 28"/>
          <p:cNvCxnSpPr>
            <a:stCxn id="12" idx="5"/>
            <a:endCxn id="14" idx="1"/>
          </p:cNvCxnSpPr>
          <p:nvPr/>
        </p:nvCxnSpPr>
        <p:spPr>
          <a:xfrm rot="16200000" flipH="1">
            <a:off x="1989900" y="4647492"/>
            <a:ext cx="339207" cy="241813"/>
          </a:xfrm>
          <a:prstGeom prst="curvedConnector3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/>
        </p:spPr>
      </p:cxnSp>
      <p:sp>
        <p:nvSpPr>
          <p:cNvPr id="23" name="Vrije vorm 45"/>
          <p:cNvSpPr/>
          <p:nvPr/>
        </p:nvSpPr>
        <p:spPr>
          <a:xfrm>
            <a:off x="2890741" y="1632662"/>
            <a:ext cx="2858530" cy="5099222"/>
          </a:xfrm>
          <a:custGeom>
            <a:avLst/>
            <a:gdLst>
              <a:gd name="connsiteX0" fmla="*/ 0 w 2858530"/>
              <a:gd name="connsiteY0" fmla="*/ 1351006 h 5099222"/>
              <a:gd name="connsiteX1" fmla="*/ 2858530 w 2858530"/>
              <a:gd name="connsiteY1" fmla="*/ 0 h 5099222"/>
              <a:gd name="connsiteX2" fmla="*/ 2858530 w 2858530"/>
              <a:gd name="connsiteY2" fmla="*/ 4085968 h 5099222"/>
              <a:gd name="connsiteX3" fmla="*/ 32951 w 2858530"/>
              <a:gd name="connsiteY3" fmla="*/ 5099222 h 5099222"/>
              <a:gd name="connsiteX4" fmla="*/ 0 w 2858530"/>
              <a:gd name="connsiteY4" fmla="*/ 1351006 h 5099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8530" h="5099222">
                <a:moveTo>
                  <a:pt x="0" y="1351006"/>
                </a:moveTo>
                <a:lnTo>
                  <a:pt x="2858530" y="0"/>
                </a:lnTo>
                <a:lnTo>
                  <a:pt x="2858530" y="4085968"/>
                </a:lnTo>
                <a:lnTo>
                  <a:pt x="32951" y="5099222"/>
                </a:lnTo>
                <a:cubicBezTo>
                  <a:pt x="27459" y="3847071"/>
                  <a:pt x="21968" y="2594919"/>
                  <a:pt x="0" y="1351006"/>
                </a:cubicBezTo>
                <a:close/>
              </a:path>
            </a:pathLst>
          </a:cu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b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</a:t>
            </a:r>
            <a:r>
              <a:rPr kumimoji="0" lang="en-GB" sz="1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 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 S</a:t>
            </a:r>
            <a:r>
              <a:rPr kumimoji="0" lang="en-GB" sz="1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 </a:t>
            </a:r>
            <a:endParaRPr kumimoji="0" lang="en-GB" sz="18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vaal 46"/>
          <p:cNvSpPr/>
          <p:nvPr/>
        </p:nvSpPr>
        <p:spPr>
          <a:xfrm rot="21293975">
            <a:off x="4160737" y="2468819"/>
            <a:ext cx="431478" cy="63936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GB" sz="11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1,2</a:t>
            </a:r>
            <a:endParaRPr kumimoji="0" lang="en-GB" sz="11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vaal 47"/>
          <p:cNvSpPr/>
          <p:nvPr/>
        </p:nvSpPr>
        <p:spPr>
          <a:xfrm rot="21293975">
            <a:off x="3571073" y="3308856"/>
            <a:ext cx="647586" cy="83799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GB" sz="11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2,2</a:t>
            </a:r>
            <a:endParaRPr kumimoji="0" lang="en-GB" sz="11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vaal 48"/>
          <p:cNvSpPr/>
          <p:nvPr/>
        </p:nvSpPr>
        <p:spPr>
          <a:xfrm rot="21293975">
            <a:off x="3187515" y="4364001"/>
            <a:ext cx="431478" cy="63936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GB" sz="11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4,2</a:t>
            </a:r>
            <a:endParaRPr kumimoji="0" lang="en-GB" sz="11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Ovaal 49"/>
          <p:cNvSpPr/>
          <p:nvPr/>
        </p:nvSpPr>
        <p:spPr>
          <a:xfrm rot="21293975">
            <a:off x="4746636" y="3231212"/>
            <a:ext cx="431478" cy="63936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GB" sz="11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3,2</a:t>
            </a:r>
            <a:endParaRPr kumimoji="0" lang="en-GB" sz="11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vaal 50"/>
          <p:cNvSpPr/>
          <p:nvPr/>
        </p:nvSpPr>
        <p:spPr>
          <a:xfrm rot="21293975">
            <a:off x="4260025" y="4178803"/>
            <a:ext cx="431478" cy="63936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GB" sz="11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5,2</a:t>
            </a:r>
            <a:endParaRPr kumimoji="0" lang="en-GB" sz="11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vaal 51"/>
          <p:cNvSpPr/>
          <p:nvPr/>
        </p:nvSpPr>
        <p:spPr>
          <a:xfrm rot="21293975">
            <a:off x="3773414" y="5126394"/>
            <a:ext cx="431478" cy="63936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GB" sz="11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6,2</a:t>
            </a:r>
            <a:endParaRPr kumimoji="0" lang="en-GB" sz="11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Ovaal 52"/>
          <p:cNvSpPr/>
          <p:nvPr/>
        </p:nvSpPr>
        <p:spPr>
          <a:xfrm rot="21293975">
            <a:off x="4845924" y="4941196"/>
            <a:ext cx="431478" cy="63936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GB" sz="11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7,2</a:t>
            </a:r>
            <a:endParaRPr kumimoji="0" lang="en-GB" sz="11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1" name="Gekromde verbindingslijn 53"/>
          <p:cNvCxnSpPr>
            <a:stCxn id="25" idx="0"/>
            <a:endCxn id="24" idx="2"/>
          </p:cNvCxnSpPr>
          <p:nvPr/>
        </p:nvCxnSpPr>
        <p:spPr>
          <a:xfrm rot="5400000" flipH="1" flipV="1">
            <a:off x="3758187" y="2907112"/>
            <a:ext cx="502833" cy="303975"/>
          </a:xfrm>
          <a:prstGeom prst="curvedConnector2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53975" cap="flat" cmpd="sng" algn="ctr">
            <a:solidFill>
              <a:srgbClr val="F79646">
                <a:lumMod val="75000"/>
              </a:srgbClr>
            </a:solidFill>
            <a:prstDash val="solid"/>
            <a:headEnd type="triangl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2" name="Gekromde verbindingslijn 54"/>
          <p:cNvCxnSpPr>
            <a:stCxn id="25" idx="5"/>
            <a:endCxn id="28" idx="0"/>
          </p:cNvCxnSpPr>
          <p:nvPr/>
        </p:nvCxnSpPr>
        <p:spPr>
          <a:xfrm rot="16200000" flipH="1">
            <a:off x="4209566" y="3942290"/>
            <a:ext cx="177467" cy="298089"/>
          </a:xfrm>
          <a:prstGeom prst="curvedConnector3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3" name="Gekromde verbindingslijn 55"/>
          <p:cNvCxnSpPr>
            <a:stCxn id="24" idx="5"/>
            <a:endCxn id="27" idx="1"/>
          </p:cNvCxnSpPr>
          <p:nvPr/>
        </p:nvCxnSpPr>
        <p:spPr>
          <a:xfrm rot="16200000" flipH="1">
            <a:off x="4499822" y="3048791"/>
            <a:ext cx="339207" cy="241813"/>
          </a:xfrm>
          <a:prstGeom prst="curvedConnector3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4" name="Gekromde verbindingslijn 56"/>
          <p:cNvCxnSpPr>
            <a:stCxn id="24" idx="4"/>
            <a:endCxn id="30" idx="0"/>
          </p:cNvCxnSpPr>
          <p:nvPr/>
        </p:nvCxnSpPr>
        <p:spPr>
          <a:xfrm rot="16200000" flipH="1">
            <a:off x="3801298" y="3710516"/>
            <a:ext cx="1835543" cy="628347"/>
          </a:xfrm>
          <a:prstGeom prst="curvedConnector3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5" name="Gekromde verbindingslijn 57"/>
          <p:cNvCxnSpPr>
            <a:stCxn id="28" idx="6"/>
            <a:endCxn id="27" idx="5"/>
          </p:cNvCxnSpPr>
          <p:nvPr/>
        </p:nvCxnSpPr>
        <p:spPr>
          <a:xfrm flipV="1">
            <a:off x="4690649" y="3762488"/>
            <a:ext cx="443769" cy="716818"/>
          </a:xfrm>
          <a:prstGeom prst="curvedConnector2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6" name="Gekromde verbindingslijn 62"/>
          <p:cNvCxnSpPr>
            <a:stCxn id="8" idx="6"/>
            <a:endCxn id="25" idx="2"/>
          </p:cNvCxnSpPr>
          <p:nvPr/>
        </p:nvCxnSpPr>
        <p:spPr>
          <a:xfrm>
            <a:off x="1982151" y="2658039"/>
            <a:ext cx="1590204" cy="1098601"/>
          </a:xfrm>
          <a:prstGeom prst="curvedConnector3">
            <a:avLst>
              <a:gd name="adj1" fmla="val 50000"/>
            </a:avLst>
          </a:prstGeom>
          <a:noFill/>
          <a:ln w="53975" cap="flat" cmpd="sng" algn="ctr">
            <a:solidFill>
              <a:srgbClr val="F79646">
                <a:lumMod val="75000"/>
              </a:srgbClr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37" name="Gekromde verbindingslijn 58"/>
          <p:cNvCxnSpPr>
            <a:stCxn id="26" idx="7"/>
            <a:endCxn id="25" idx="4"/>
          </p:cNvCxnSpPr>
          <p:nvPr/>
        </p:nvCxnSpPr>
        <p:spPr>
          <a:xfrm rot="5400000" flipH="1" flipV="1">
            <a:off x="3583723" y="4096575"/>
            <a:ext cx="299774" cy="397011"/>
          </a:xfrm>
          <a:prstGeom prst="curvedConnector3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8" name="Gekromde verbindingslijn 59"/>
          <p:cNvCxnSpPr>
            <a:stCxn id="26" idx="5"/>
            <a:endCxn id="29" idx="0"/>
          </p:cNvCxnSpPr>
          <p:nvPr/>
        </p:nvCxnSpPr>
        <p:spPr>
          <a:xfrm rot="16200000" flipH="1">
            <a:off x="3651824" y="4818750"/>
            <a:ext cx="232383" cy="385436"/>
          </a:xfrm>
          <a:prstGeom prst="curvedConnector3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9" name="Gekromde verbindingslijn 60"/>
          <p:cNvCxnSpPr>
            <a:stCxn id="28" idx="5"/>
            <a:endCxn id="30" idx="1"/>
          </p:cNvCxnSpPr>
          <p:nvPr/>
        </p:nvCxnSpPr>
        <p:spPr>
          <a:xfrm rot="16200000" flipH="1">
            <a:off x="4599110" y="4758775"/>
            <a:ext cx="339207" cy="241813"/>
          </a:xfrm>
          <a:prstGeom prst="curvedConnector3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40" name="Gekromde verbindingslijn 65"/>
          <p:cNvCxnSpPr>
            <a:stCxn id="12" idx="7"/>
            <a:endCxn id="26" idx="0"/>
          </p:cNvCxnSpPr>
          <p:nvPr/>
        </p:nvCxnSpPr>
        <p:spPr>
          <a:xfrm rot="16200000" flipH="1">
            <a:off x="2578228" y="3568662"/>
            <a:ext cx="216781" cy="1376429"/>
          </a:xfrm>
          <a:prstGeom prst="curvedConnector3">
            <a:avLst>
              <a:gd name="adj1" fmla="val -142801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/>
        </p:spPr>
      </p:cxnSp>
      <p:sp>
        <p:nvSpPr>
          <p:cNvPr id="41" name="Vrije vorm 66"/>
          <p:cNvSpPr/>
          <p:nvPr/>
        </p:nvSpPr>
        <p:spPr>
          <a:xfrm>
            <a:off x="5416708" y="1571286"/>
            <a:ext cx="2858530" cy="5099222"/>
          </a:xfrm>
          <a:custGeom>
            <a:avLst/>
            <a:gdLst>
              <a:gd name="connsiteX0" fmla="*/ 0 w 2858530"/>
              <a:gd name="connsiteY0" fmla="*/ 1351006 h 5099222"/>
              <a:gd name="connsiteX1" fmla="*/ 2858530 w 2858530"/>
              <a:gd name="connsiteY1" fmla="*/ 0 h 5099222"/>
              <a:gd name="connsiteX2" fmla="*/ 2858530 w 2858530"/>
              <a:gd name="connsiteY2" fmla="*/ 4085968 h 5099222"/>
              <a:gd name="connsiteX3" fmla="*/ 32951 w 2858530"/>
              <a:gd name="connsiteY3" fmla="*/ 5099222 h 5099222"/>
              <a:gd name="connsiteX4" fmla="*/ 0 w 2858530"/>
              <a:gd name="connsiteY4" fmla="*/ 1351006 h 5099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8530" h="5099222">
                <a:moveTo>
                  <a:pt x="0" y="1351006"/>
                </a:moveTo>
                <a:lnTo>
                  <a:pt x="2858530" y="0"/>
                </a:lnTo>
                <a:lnTo>
                  <a:pt x="2858530" y="4085968"/>
                </a:lnTo>
                <a:lnTo>
                  <a:pt x="32951" y="5099222"/>
                </a:lnTo>
                <a:cubicBezTo>
                  <a:pt x="27459" y="3847071"/>
                  <a:pt x="21968" y="2594919"/>
                  <a:pt x="0" y="1351006"/>
                </a:cubicBezTo>
                <a:close/>
              </a:path>
            </a:pathLst>
          </a:cu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rtlCol="0" anchor="b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</a:t>
            </a:r>
            <a:r>
              <a:rPr kumimoji="0" lang="en-GB" sz="1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 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 S</a:t>
            </a:r>
            <a:r>
              <a:rPr kumimoji="0" lang="en-GB" sz="1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 </a:t>
            </a:r>
            <a:endParaRPr kumimoji="0" lang="en-GB" sz="18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Ovaal 67"/>
          <p:cNvSpPr/>
          <p:nvPr/>
        </p:nvSpPr>
        <p:spPr>
          <a:xfrm rot="21293975">
            <a:off x="6684295" y="2521350"/>
            <a:ext cx="431478" cy="63936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GB" sz="11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1,3</a:t>
            </a:r>
            <a:endParaRPr kumimoji="0" lang="en-GB" sz="11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Ovaal 68"/>
          <p:cNvSpPr/>
          <p:nvPr/>
        </p:nvSpPr>
        <p:spPr>
          <a:xfrm rot="21293975">
            <a:off x="6046830" y="3265450"/>
            <a:ext cx="756852" cy="930924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GB" sz="11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2,3</a:t>
            </a:r>
            <a:endParaRPr kumimoji="0" lang="en-GB" sz="11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Ovaal 69"/>
          <p:cNvSpPr/>
          <p:nvPr/>
        </p:nvSpPr>
        <p:spPr>
          <a:xfrm rot="21293975">
            <a:off x="5711073" y="4416532"/>
            <a:ext cx="431478" cy="63936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GB" sz="11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4,3</a:t>
            </a:r>
            <a:endParaRPr kumimoji="0" lang="en-GB" sz="11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Ovaal 70"/>
          <p:cNvSpPr/>
          <p:nvPr/>
        </p:nvSpPr>
        <p:spPr>
          <a:xfrm rot="21293975">
            <a:off x="7270194" y="3283743"/>
            <a:ext cx="431478" cy="63936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GB" sz="11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3,3</a:t>
            </a:r>
            <a:endParaRPr kumimoji="0" lang="en-GB" sz="11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Ovaal 71"/>
          <p:cNvSpPr/>
          <p:nvPr/>
        </p:nvSpPr>
        <p:spPr>
          <a:xfrm rot="21293975">
            <a:off x="6783583" y="4231334"/>
            <a:ext cx="431478" cy="63936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GB" sz="11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5,3</a:t>
            </a:r>
            <a:endParaRPr kumimoji="0" lang="en-GB" sz="11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Ovaal 72"/>
          <p:cNvSpPr/>
          <p:nvPr/>
        </p:nvSpPr>
        <p:spPr>
          <a:xfrm rot="21293975">
            <a:off x="6290248" y="5183048"/>
            <a:ext cx="345637" cy="484282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GB" sz="11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6,3</a:t>
            </a:r>
            <a:endParaRPr kumimoji="0" lang="en-GB" sz="11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Ovaal 73"/>
          <p:cNvSpPr/>
          <p:nvPr/>
        </p:nvSpPr>
        <p:spPr>
          <a:xfrm rot="21293975">
            <a:off x="7369482" y="4993727"/>
            <a:ext cx="431478" cy="639366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GB" sz="11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7,3</a:t>
            </a:r>
            <a:endParaRPr kumimoji="0" lang="en-GB" sz="11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9" name="Gekromde verbindingslijn 74"/>
          <p:cNvCxnSpPr>
            <a:stCxn id="43" idx="0"/>
            <a:endCxn id="42" idx="2"/>
          </p:cNvCxnSpPr>
          <p:nvPr/>
        </p:nvCxnSpPr>
        <p:spPr>
          <a:xfrm rot="5400000" flipH="1" flipV="1">
            <a:off x="6330972" y="2913117"/>
            <a:ext cx="407080" cy="301273"/>
          </a:xfrm>
          <a:prstGeom prst="curvedConnector2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0" name="Gekromde verbindingslijn 75"/>
          <p:cNvCxnSpPr>
            <a:stCxn id="43" idx="5"/>
            <a:endCxn id="46" idx="0"/>
          </p:cNvCxnSpPr>
          <p:nvPr/>
        </p:nvCxnSpPr>
        <p:spPr>
          <a:xfrm rot="16200000" flipH="1">
            <a:off x="6747149" y="4008846"/>
            <a:ext cx="197649" cy="249857"/>
          </a:xfrm>
          <a:prstGeom prst="curvedConnector3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1" name="Gekromde verbindingslijn 76"/>
          <p:cNvCxnSpPr>
            <a:stCxn id="42" idx="5"/>
            <a:endCxn id="45" idx="1"/>
          </p:cNvCxnSpPr>
          <p:nvPr/>
        </p:nvCxnSpPr>
        <p:spPr>
          <a:xfrm rot="16200000" flipH="1">
            <a:off x="7023380" y="3101322"/>
            <a:ext cx="339207" cy="241813"/>
          </a:xfrm>
          <a:prstGeom prst="curvedConnector3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2" name="Gekromde verbindingslijn 83"/>
          <p:cNvCxnSpPr>
            <a:stCxn id="24" idx="6"/>
            <a:endCxn id="43" idx="2"/>
          </p:cNvCxnSpPr>
          <p:nvPr/>
        </p:nvCxnSpPr>
        <p:spPr>
          <a:xfrm>
            <a:off x="4591361" y="2769322"/>
            <a:ext cx="1456967" cy="995233"/>
          </a:xfrm>
          <a:prstGeom prst="curvedConnector3">
            <a:avLst>
              <a:gd name="adj1" fmla="val 50000"/>
            </a:avLst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53975" cap="flat" cmpd="sng" algn="ctr">
            <a:solidFill>
              <a:srgbClr val="F79646">
                <a:lumMod val="75000"/>
              </a:srgbClr>
            </a:solidFill>
            <a:prstDash val="solid"/>
            <a:headEnd type="triangl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3" name="Gekromde verbindingslijn 77"/>
          <p:cNvCxnSpPr>
            <a:stCxn id="42" idx="4"/>
            <a:endCxn id="48" idx="0"/>
          </p:cNvCxnSpPr>
          <p:nvPr/>
        </p:nvCxnSpPr>
        <p:spPr>
          <a:xfrm rot="16200000" flipH="1">
            <a:off x="6324856" y="3763047"/>
            <a:ext cx="1835543" cy="628347"/>
          </a:xfrm>
          <a:prstGeom prst="curvedConnector3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4" name="Gekromde verbindingslijn 78"/>
          <p:cNvCxnSpPr>
            <a:stCxn id="46" idx="6"/>
            <a:endCxn id="45" idx="5"/>
          </p:cNvCxnSpPr>
          <p:nvPr/>
        </p:nvCxnSpPr>
        <p:spPr>
          <a:xfrm flipV="1">
            <a:off x="7214207" y="3815019"/>
            <a:ext cx="443769" cy="716818"/>
          </a:xfrm>
          <a:prstGeom prst="curvedConnector2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5" name="Gekromde verbindingslijn 79"/>
          <p:cNvCxnSpPr>
            <a:stCxn id="44" idx="7"/>
            <a:endCxn id="43" idx="4"/>
          </p:cNvCxnSpPr>
          <p:nvPr/>
        </p:nvCxnSpPr>
        <p:spPr>
          <a:xfrm rot="5400000" flipH="1" flipV="1">
            <a:off x="6111166" y="4142029"/>
            <a:ext cx="302967" cy="407973"/>
          </a:xfrm>
          <a:prstGeom prst="curvedConnector3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6" name="Gekromde verbindingslijn 80"/>
          <p:cNvCxnSpPr>
            <a:stCxn id="44" idx="5"/>
            <a:endCxn id="47" idx="0"/>
          </p:cNvCxnSpPr>
          <p:nvPr/>
        </p:nvCxnSpPr>
        <p:spPr>
          <a:xfrm rot="16200000" flipH="1">
            <a:off x="6152098" y="4894564"/>
            <a:ext cx="236199" cy="342685"/>
          </a:xfrm>
          <a:prstGeom prst="curvedConnector3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7" name="Gekromde verbindingslijn 81"/>
          <p:cNvCxnSpPr>
            <a:stCxn id="46" idx="5"/>
            <a:endCxn id="48" idx="1"/>
          </p:cNvCxnSpPr>
          <p:nvPr/>
        </p:nvCxnSpPr>
        <p:spPr>
          <a:xfrm rot="16200000" flipH="1">
            <a:off x="7122668" y="4811306"/>
            <a:ext cx="339207" cy="241813"/>
          </a:xfrm>
          <a:prstGeom prst="curvedConnector3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8" name="Gekromde verbindingslijn 86"/>
          <p:cNvCxnSpPr>
            <a:stCxn id="29" idx="6"/>
            <a:endCxn id="48" idx="4"/>
          </p:cNvCxnSpPr>
          <p:nvPr/>
        </p:nvCxnSpPr>
        <p:spPr>
          <a:xfrm>
            <a:off x="4204038" y="5426897"/>
            <a:ext cx="3409603" cy="204930"/>
          </a:xfrm>
          <a:prstGeom prst="curvedConnector4">
            <a:avLst>
              <a:gd name="adj1" fmla="val 9794"/>
              <a:gd name="adj2" fmla="val 347350"/>
            </a:avLst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1" name="TextBox 60"/>
          <p:cNvSpPr txBox="1"/>
          <p:nvPr/>
        </p:nvSpPr>
        <p:spPr>
          <a:xfrm>
            <a:off x="282609" y="1454360"/>
            <a:ext cx="1470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9933"/>
                </a:solidFill>
              </a:rPr>
              <a:t>α </a:t>
            </a:r>
            <a:r>
              <a:rPr lang="en-GB" sz="2400" dirty="0" smtClean="0">
                <a:solidFill>
                  <a:srgbClr val="FF9933"/>
                </a:solidFill>
              </a:rPr>
              <a:t>change</a:t>
            </a:r>
            <a:endParaRPr lang="en-GB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3475789" y="1454360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9933"/>
                </a:solidFill>
              </a:rPr>
              <a:t>β </a:t>
            </a:r>
            <a:r>
              <a:rPr lang="en-GB" sz="2400" dirty="0" smtClean="0">
                <a:solidFill>
                  <a:srgbClr val="FF9933"/>
                </a:solidFill>
              </a:rPr>
              <a:t>change</a:t>
            </a:r>
            <a:endParaRPr lang="en-GB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6241160" y="1518854"/>
            <a:ext cx="1452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9933"/>
                </a:solidFill>
              </a:rPr>
              <a:t>γ </a:t>
            </a:r>
            <a:r>
              <a:rPr lang="en-GB" sz="2400" dirty="0" smtClean="0">
                <a:solidFill>
                  <a:srgbClr val="FF9933"/>
                </a:solidFill>
              </a:rPr>
              <a:t>change</a:t>
            </a:r>
            <a:endParaRPr lang="en-GB" sz="2400" dirty="0"/>
          </a:p>
        </p:txBody>
      </p:sp>
      <p:sp>
        <p:nvSpPr>
          <p:cNvPr id="64" name="Ovaal 67"/>
          <p:cNvSpPr/>
          <p:nvPr/>
        </p:nvSpPr>
        <p:spPr>
          <a:xfrm rot="21293975">
            <a:off x="7619707" y="2325326"/>
            <a:ext cx="431478" cy="639366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GB" sz="11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8,3</a:t>
            </a:r>
            <a:endParaRPr kumimoji="0" lang="en-GB" sz="11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5" name="Gekromde verbindingslijn 76"/>
          <p:cNvCxnSpPr>
            <a:stCxn id="64" idx="2"/>
            <a:endCxn id="42" idx="7"/>
          </p:cNvCxnSpPr>
          <p:nvPr/>
        </p:nvCxnSpPr>
        <p:spPr>
          <a:xfrm rot="10800000">
            <a:off x="7031885" y="2602317"/>
            <a:ext cx="588676" cy="61873"/>
          </a:xfrm>
          <a:prstGeom prst="curvedConnector4">
            <a:avLst>
              <a:gd name="adj1" fmla="val 42802"/>
              <a:gd name="adj2" fmla="val 469466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317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68" name="Gekromde verbindingslijn 76"/>
          <p:cNvCxnSpPr>
            <a:stCxn id="64" idx="6"/>
            <a:endCxn id="48" idx="7"/>
          </p:cNvCxnSpPr>
          <p:nvPr/>
        </p:nvCxnSpPr>
        <p:spPr>
          <a:xfrm flipH="1">
            <a:off x="7717072" y="2625829"/>
            <a:ext cx="333259" cy="2448864"/>
          </a:xfrm>
          <a:prstGeom prst="curvedConnector4">
            <a:avLst>
              <a:gd name="adj1" fmla="val -34297"/>
              <a:gd name="adj2" fmla="val 55266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508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69087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61" grpId="0"/>
      <p:bldP spid="62" grpId="0"/>
      <p:bldP spid="63" grpId="0"/>
      <p:bldP spid="64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</Words>
  <Application>Microsoft Office PowerPoint</Application>
  <PresentationFormat>Diavoorstelling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PowerPoint-presentatie</vt:lpstr>
      <vt:lpstr>detecting change in system parameters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tony</dc:creator>
  <cp:lastModifiedBy>tony</cp:lastModifiedBy>
  <cp:revision>1</cp:revision>
  <dcterms:created xsi:type="dcterms:W3CDTF">2012-06-27T10:21:01Z</dcterms:created>
  <dcterms:modified xsi:type="dcterms:W3CDTF">2012-06-27T10:22:19Z</dcterms:modified>
</cp:coreProperties>
</file>