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25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06/05/2010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32" name="31 Rectángulo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38 Rectángulo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39 Rectángulo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40 Rectángulo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41 Rectángulo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56" name="55 Rectángulo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64 Rectángulo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65 Rectángulo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66 Rectángulo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06/05/2010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06/05/2010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06/05/2010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Forma libre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14 Forma libre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12 Forma libre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15 Forma libre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16 Forma libre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17 Forma libre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18 Forma libre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19 Forma libre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20 Forma libre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21 Forma libre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22 Forma libre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23 Forma libre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24 Forma libre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25 Forma libre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26 Forma libre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06/05/2010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Rectángulo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8 Rectángulo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9 Rectángulo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11 Rectángulo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06/05/2010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24 Rectángulo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06/05/2010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6" name="15 Rectángulo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16 Rectángulo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17 Rectángulo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18 Rectángulo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19 Rectángulo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20 Rectángulo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21 Rectángulo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28 Rectángulo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29 Rectángulo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06/05/2010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06/05/2010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06/05/2010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8 Conector recto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9 Grupo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14 Conector recto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15 Conector recto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16 Conector recto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1 Título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grpSp>
        <p:nvGrpSpPr>
          <p:cNvPr id="14" name="13 Grupo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10 Conector recto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11 Conector recto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12 Conector recto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17 Grupo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18 Conector recto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19 Conector recto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20 Conector recto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06/05/2010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11 Rectángulo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14 Rectángulo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15 Rectángulo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16 Rectángulo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A847CFC-816F-41D0-AAC0-9BF4FEBC753E}" type="datetimeFigureOut">
              <a:rPr lang="es-ES" smtClean="0"/>
              <a:pPr/>
              <a:t>06/05/2010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1428728" y="857232"/>
            <a:ext cx="6429420" cy="2000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2800" b="1" i="1" dirty="0" smtClean="0">
                <a:solidFill>
                  <a:schemeClr val="accent1">
                    <a:lumMod val="75000"/>
                  </a:schemeClr>
                </a:solidFill>
              </a:rPr>
              <a:t>La velocidad</a:t>
            </a:r>
            <a:r>
              <a:rPr lang="es-ES" sz="2800" b="1" i="1" dirty="0" smtClean="0"/>
              <a:t>: </a:t>
            </a:r>
            <a:r>
              <a:rPr lang="es-ES" sz="2400" dirty="0" smtClean="0">
                <a:solidFill>
                  <a:schemeClr val="tx2">
                    <a:lumMod val="50000"/>
                  </a:schemeClr>
                </a:solidFill>
              </a:rPr>
              <a:t>es la capacidad para realizar un </a:t>
            </a:r>
            <a:r>
              <a:rPr lang="es-ES" sz="2400" dirty="0" smtClean="0">
                <a:solidFill>
                  <a:schemeClr val="tx2">
                    <a:lumMod val="50000"/>
                  </a:schemeClr>
                </a:solidFill>
              </a:rPr>
              <a:t>movimiento o recorrer </a:t>
            </a:r>
            <a:r>
              <a:rPr lang="es-ES" sz="2400" dirty="0" smtClean="0">
                <a:solidFill>
                  <a:schemeClr val="tx2">
                    <a:lumMod val="50000"/>
                  </a:schemeClr>
                </a:solidFill>
              </a:rPr>
              <a:t>un espacio en el menor tiempo posible</a:t>
            </a:r>
            <a:r>
              <a:rPr lang="es-ES" sz="2400" dirty="0" smtClean="0">
                <a:solidFill>
                  <a:schemeClr val="tx2">
                    <a:lumMod val="50000"/>
                  </a:schemeClr>
                </a:solidFill>
              </a:rPr>
              <a:t>.</a:t>
            </a:r>
            <a:endParaRPr lang="es-ES" sz="2400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just"/>
            <a:endParaRPr lang="es-ES" sz="2400" dirty="0" smtClean="0"/>
          </a:p>
          <a:p>
            <a:pPr algn="just"/>
            <a:r>
              <a:rPr lang="es-ES" sz="2400" dirty="0" smtClean="0">
                <a:solidFill>
                  <a:srgbClr val="FF0000"/>
                </a:solidFill>
              </a:rPr>
              <a:t>Clasificamos la velocidad en  dos tipos:</a:t>
            </a:r>
          </a:p>
        </p:txBody>
      </p:sp>
      <p:sp>
        <p:nvSpPr>
          <p:cNvPr id="5" name="4 Rectángulo"/>
          <p:cNvSpPr/>
          <p:nvPr/>
        </p:nvSpPr>
        <p:spPr>
          <a:xfrm>
            <a:off x="1500166" y="2928934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ES" sz="2400" dirty="0" smtClean="0">
                <a:solidFill>
                  <a:srgbClr val="FFFF00"/>
                </a:solidFill>
              </a:rPr>
              <a:t>Velocidad de reacción: </a:t>
            </a:r>
            <a:r>
              <a:rPr lang="es-ES" sz="2400" dirty="0" smtClean="0"/>
              <a:t>es la capacidad para responder ante</a:t>
            </a:r>
          </a:p>
          <a:p>
            <a:r>
              <a:rPr lang="es-ES" sz="2400" dirty="0" smtClean="0"/>
              <a:t>un </a:t>
            </a:r>
            <a:r>
              <a:rPr lang="es-ES" sz="2400" dirty="0" smtClean="0"/>
              <a:t>estimulo.</a:t>
            </a:r>
            <a:endParaRPr lang="es-ES" sz="2400" dirty="0"/>
          </a:p>
        </p:txBody>
      </p:sp>
      <p:sp>
        <p:nvSpPr>
          <p:cNvPr id="6" name="5 Rectángulo"/>
          <p:cNvSpPr/>
          <p:nvPr/>
        </p:nvSpPr>
        <p:spPr>
          <a:xfrm>
            <a:off x="1571604" y="4500570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ES" sz="2400" dirty="0" smtClean="0">
                <a:solidFill>
                  <a:srgbClr val="FFFF00"/>
                </a:solidFill>
              </a:rPr>
              <a:t>Velocidad de desplazamiento</a:t>
            </a:r>
            <a:r>
              <a:rPr lang="es-ES" sz="2400" dirty="0" smtClean="0"/>
              <a:t>: nos permite recorrer </a:t>
            </a:r>
            <a:r>
              <a:rPr lang="es-ES" sz="2400" dirty="0" smtClean="0"/>
              <a:t>un espacio </a:t>
            </a:r>
            <a:r>
              <a:rPr lang="es-ES" sz="2400" dirty="0" smtClean="0"/>
              <a:t>en el menor tiempo posible</a:t>
            </a:r>
            <a:r>
              <a:rPr lang="es-ES" sz="2400" dirty="0" smtClean="0"/>
              <a:t>.</a:t>
            </a:r>
            <a:endParaRPr lang="es-ES" sz="2400" dirty="0" smtClean="0"/>
          </a:p>
        </p:txBody>
      </p:sp>
      <p:pic>
        <p:nvPicPr>
          <p:cNvPr id="13314" name="Picture 2" descr="http://www.juntadeandalucia.es/averroes/ceip_albinas/web_edufisica/images/velocida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00826" y="2178434"/>
            <a:ext cx="2048244" cy="307620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3</TotalTime>
  <Words>55</Words>
  <Application>Microsoft Office PowerPoint</Application>
  <PresentationFormat>Presentación en pantalla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Metro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cp:lastModifiedBy>MANOLO JIMENEZ</cp:lastModifiedBy>
  <cp:revision>2</cp:revision>
  <dcterms:modified xsi:type="dcterms:W3CDTF">2010-05-05T22:30:23Z</dcterms:modified>
</cp:coreProperties>
</file>