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40205E-E28F-4AAF-8208-0306848A9345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DFCACC-CE85-43B5-821F-42E13F0DB341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543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85720" y="21429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Fíjense cómo escribían los mayas algunos y completen la tabla</a:t>
            </a:r>
            <a:endParaRPr lang="es-MX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10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Diapositiva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1</cp:revision>
  <dcterms:created xsi:type="dcterms:W3CDTF">2009-03-24T15:33:19Z</dcterms:created>
  <dcterms:modified xsi:type="dcterms:W3CDTF">2009-03-24T15:41:43Z</dcterms:modified>
</cp:coreProperties>
</file>