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03E4-7895-4D32-9D5A-41C8048F3D2B}" type="datetimeFigureOut">
              <a:rPr lang="es-MX" smtClean="0"/>
              <a:t>24/03/2009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2AE1-D699-4B1B-8370-3D0DF979632B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03E4-7895-4D32-9D5A-41C8048F3D2B}" type="datetimeFigureOut">
              <a:rPr lang="es-MX" smtClean="0"/>
              <a:t>24/03/2009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2AE1-D699-4B1B-8370-3D0DF979632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03E4-7895-4D32-9D5A-41C8048F3D2B}" type="datetimeFigureOut">
              <a:rPr lang="es-MX" smtClean="0"/>
              <a:t>24/03/2009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2AE1-D699-4B1B-8370-3D0DF979632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03E4-7895-4D32-9D5A-41C8048F3D2B}" type="datetimeFigureOut">
              <a:rPr lang="es-MX" smtClean="0"/>
              <a:t>24/03/2009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2AE1-D699-4B1B-8370-3D0DF979632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03E4-7895-4D32-9D5A-41C8048F3D2B}" type="datetimeFigureOut">
              <a:rPr lang="es-MX" smtClean="0"/>
              <a:t>24/03/2009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2AE1-D699-4B1B-8370-3D0DF979632B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03E4-7895-4D32-9D5A-41C8048F3D2B}" type="datetimeFigureOut">
              <a:rPr lang="es-MX" smtClean="0"/>
              <a:t>24/03/2009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2AE1-D699-4B1B-8370-3D0DF979632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03E4-7895-4D32-9D5A-41C8048F3D2B}" type="datetimeFigureOut">
              <a:rPr lang="es-MX" smtClean="0"/>
              <a:t>24/03/2009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2AE1-D699-4B1B-8370-3D0DF979632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03E4-7895-4D32-9D5A-41C8048F3D2B}" type="datetimeFigureOut">
              <a:rPr lang="es-MX" smtClean="0"/>
              <a:t>24/03/2009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2AE1-D699-4B1B-8370-3D0DF979632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03E4-7895-4D32-9D5A-41C8048F3D2B}" type="datetimeFigureOut">
              <a:rPr lang="es-MX" smtClean="0"/>
              <a:t>24/03/2009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2AE1-D699-4B1B-8370-3D0DF979632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03E4-7895-4D32-9D5A-41C8048F3D2B}" type="datetimeFigureOut">
              <a:rPr lang="es-MX" smtClean="0"/>
              <a:t>24/03/2009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2AE1-D699-4B1B-8370-3D0DF979632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E03E4-7895-4D32-9D5A-41C8048F3D2B}" type="datetimeFigureOut">
              <a:rPr lang="es-MX" smtClean="0"/>
              <a:t>24/03/2009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42C2AE1-D699-4B1B-8370-3D0DF979632B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0E03E4-7895-4D32-9D5A-41C8048F3D2B}" type="datetimeFigureOut">
              <a:rPr lang="es-MX" smtClean="0"/>
              <a:t>24/03/2009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2C2AE1-D699-4B1B-8370-3D0DF979632B}" type="slidenum">
              <a:rPr lang="es-MX" smtClean="0"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9144000" cy="457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356"/>
            <a:ext cx="9144000" cy="6143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00240"/>
            <a:ext cx="8429684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643314"/>
            <a:ext cx="8501122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</TotalTime>
  <Words>0</Words>
  <Application>Microsoft Office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Flujo</vt:lpstr>
      <vt:lpstr>Diapositiva 1</vt:lpstr>
      <vt:lpstr>Diapositiva 2</vt:lpstr>
      <vt:lpstr>Diapositiva 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Campiv</dc:creator>
  <cp:lastModifiedBy> Campiv</cp:lastModifiedBy>
  <cp:revision>2</cp:revision>
  <dcterms:created xsi:type="dcterms:W3CDTF">2009-03-24T15:10:22Z</dcterms:created>
  <dcterms:modified xsi:type="dcterms:W3CDTF">2009-03-24T15:28:10Z</dcterms:modified>
</cp:coreProperties>
</file>