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80E97F-831F-4FAD-A55D-7F337F11453D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FEFB43-1125-4B96-B8CF-90573F7B951B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399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Fíjense cómo escribían los antiguos egipcios algunos números y completa </a:t>
            </a:r>
            <a:r>
              <a:rPr lang="es-MX" sz="2400" smtClean="0"/>
              <a:t>la </a:t>
            </a:r>
            <a:r>
              <a:rPr lang="es-MX" sz="2400" smtClean="0"/>
              <a:t>tabla.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1500174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Escriban en sus cuadernos el sucesor de este número, según el sistema </a:t>
            </a:r>
            <a:r>
              <a:rPr lang="es-MX" sz="2800" dirty="0" smtClean="0"/>
              <a:t>egipcio.</a:t>
            </a:r>
            <a:endParaRPr lang="es-MX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71810"/>
            <a:ext cx="391832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28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Diapositiva 1</vt:lpstr>
      <vt:lpstr>Diapositiva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Campiv</dc:creator>
  <cp:lastModifiedBy> Campiv</cp:lastModifiedBy>
  <cp:revision>3</cp:revision>
  <dcterms:created xsi:type="dcterms:W3CDTF">2009-03-24T14:58:54Z</dcterms:created>
  <dcterms:modified xsi:type="dcterms:W3CDTF">2009-03-27T04:49:00Z</dcterms:modified>
</cp:coreProperties>
</file>