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5B2-B2F3-4C56-BEA6-ACCBDEF99565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E5C06C-0FCA-4CBE-BA28-857058E93DD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5B2-B2F3-4C56-BEA6-ACCBDEF99565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C06C-0FCA-4CBE-BA28-857058E93DD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E5C06C-0FCA-4CBE-BA28-857058E93DD0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5B2-B2F3-4C56-BEA6-ACCBDEF99565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5B2-B2F3-4C56-BEA6-ACCBDEF99565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E5C06C-0FCA-4CBE-BA28-857058E93DD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5B2-B2F3-4C56-BEA6-ACCBDEF99565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E5C06C-0FCA-4CBE-BA28-857058E93DD0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6595B2-B2F3-4C56-BEA6-ACCBDEF99565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C06C-0FCA-4CBE-BA28-857058E93DD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5B2-B2F3-4C56-BEA6-ACCBDEF99565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E5C06C-0FCA-4CBE-BA28-857058E93DD0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5B2-B2F3-4C56-BEA6-ACCBDEF99565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E5C06C-0FCA-4CBE-BA28-857058E93D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5B2-B2F3-4C56-BEA6-ACCBDEF99565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E5C06C-0FCA-4CBE-BA28-857058E93DD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E5C06C-0FCA-4CBE-BA28-857058E93DD0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95B2-B2F3-4C56-BEA6-ACCBDEF99565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E5C06C-0FCA-4CBE-BA28-857058E93DD0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6595B2-B2F3-4C56-BEA6-ACCBDEF99565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6595B2-B2F3-4C56-BEA6-ACCBDEF99565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E5C06C-0FCA-4CBE-BA28-857058E93DD0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071570"/>
          </a:xfrm>
        </p:spPr>
        <p:txBody>
          <a:bodyPr>
            <a:normAutofit/>
          </a:bodyPr>
          <a:lstStyle/>
          <a:p>
            <a:r>
              <a:rPr lang="es-E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EVALÚO MI TRABAJO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928662" y="200024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b="1" dirty="0" smtClean="0"/>
              <a:t>¿HE HECHO BIEN LA TAREA?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000232" y="3000372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2. ¿EN QUÉ HE FALLADO?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071802" y="4000504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3. ¿CÓMO PUEDO MEJORARLO?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000496" y="5000636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4. ME PROPONGO MEJORAR EN…</a:t>
            </a:r>
            <a:endParaRPr lang="es-ES" b="1" dirty="0"/>
          </a:p>
        </p:txBody>
      </p:sp>
    </p:spTree>
  </p:cSld>
  <p:clrMapOvr>
    <a:masterClrMapping/>
  </p:clrMapOvr>
  <p:transition spd="med"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</TotalTime>
  <Words>32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Civil</vt:lpstr>
      <vt:lpstr>EVALÚO MI TRABAJO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2</cp:revision>
  <dcterms:created xsi:type="dcterms:W3CDTF">2010-05-05T11:55:55Z</dcterms:created>
  <dcterms:modified xsi:type="dcterms:W3CDTF">2010-05-05T11:58:10Z</dcterms:modified>
</cp:coreProperties>
</file>